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5120" r:id="rId4"/>
    <p:sldMasterId id="2147485128" r:id="rId5"/>
  </p:sldMasterIdLst>
  <p:notesMasterIdLst>
    <p:notesMasterId r:id="rId35"/>
  </p:notesMasterIdLst>
  <p:handoutMasterIdLst>
    <p:handoutMasterId r:id="rId36"/>
  </p:handoutMasterIdLst>
  <p:sldIdLst>
    <p:sldId id="2147483157" r:id="rId6"/>
    <p:sldId id="2147483484" r:id="rId7"/>
    <p:sldId id="2147483247" r:id="rId8"/>
    <p:sldId id="2147483158" r:id="rId9"/>
    <p:sldId id="2147483485" r:id="rId10"/>
    <p:sldId id="2147483159" r:id="rId11"/>
    <p:sldId id="2147483175" r:id="rId12"/>
    <p:sldId id="2147483303" r:id="rId13"/>
    <p:sldId id="2147483367" r:id="rId14"/>
    <p:sldId id="2147483486" r:id="rId15"/>
    <p:sldId id="2147483480" r:id="rId16"/>
    <p:sldId id="2147483264" r:id="rId17"/>
    <p:sldId id="2147483371" r:id="rId18"/>
    <p:sldId id="2147483310" r:id="rId19"/>
    <p:sldId id="2147483373" r:id="rId20"/>
    <p:sldId id="2147483481" r:id="rId21"/>
    <p:sldId id="2147483292" r:id="rId22"/>
    <p:sldId id="2147483489" r:id="rId23"/>
    <p:sldId id="2147483490" r:id="rId24"/>
    <p:sldId id="2147483302" r:id="rId25"/>
    <p:sldId id="2147483393" r:id="rId26"/>
    <p:sldId id="2147483392" r:id="rId27"/>
    <p:sldId id="2147483395" r:id="rId28"/>
    <p:sldId id="2147483476" r:id="rId29"/>
    <p:sldId id="2147483162" r:id="rId30"/>
    <p:sldId id="2147483188" r:id="rId31"/>
    <p:sldId id="2147483304" r:id="rId32"/>
    <p:sldId id="2147483379" r:id="rId33"/>
    <p:sldId id="2147483380" r:id="rId34"/>
  </p:sldIdLst>
  <p:sldSz cx="9906000" cy="6858000" type="A4"/>
  <p:notesSz cx="6735763" cy="9866313"/>
  <p:custShowLst>
    <p:custShow name="Format Guide Workshop" id="0">
      <p:sldLst/>
    </p:custShow>
  </p:custShowLst>
  <p:custDataLst>
    <p:tags r:id="rId3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表紙等" id="{1FEC251B-ADC6-4D31-9D6D-72D6C2C14C54}">
          <p14:sldIdLst>
            <p14:sldId id="2147483157"/>
            <p14:sldId id="2147483484"/>
            <p14:sldId id="2147483247"/>
          </p14:sldIdLst>
        </p14:section>
        <p14:section name="１. 事業分野・類型" id="{F3783569-040E-4655-A2E8-2952BF0871D6}">
          <p14:sldIdLst>
            <p14:sldId id="2147483158"/>
            <p14:sldId id="2147483485"/>
          </p14:sldIdLst>
        </p14:section>
        <p14:section name="２. 経営戦略及び補助事業の位置づけ" id="{682E8A17-3397-49D9-8F8E-9B800B8511FB}">
          <p14:sldIdLst>
            <p14:sldId id="2147483159"/>
            <p14:sldId id="2147483175"/>
          </p14:sldIdLst>
        </p14:section>
        <p14:section name="３. 補助事業の内容" id="{66C772AE-2F5F-47D8-8F5E-DBB744A421A2}">
          <p14:sldIdLst>
            <p14:sldId id="2147483303"/>
            <p14:sldId id="2147483367"/>
            <p14:sldId id="2147483486"/>
            <p14:sldId id="2147483480"/>
            <p14:sldId id="2147483264"/>
            <p14:sldId id="2147483371"/>
            <p14:sldId id="2147483310"/>
            <p14:sldId id="2147483373"/>
            <p14:sldId id="2147483481"/>
            <p14:sldId id="2147483292"/>
            <p14:sldId id="2147483489"/>
            <p14:sldId id="2147483490"/>
          </p14:sldIdLst>
        </p14:section>
        <p14:section name="４. 商業化計画及び想定成果" id="{B1A73815-C12C-4B05-BEF6-AF85AB9B4163}">
          <p14:sldIdLst>
            <p14:sldId id="2147483302"/>
            <p14:sldId id="2147483393"/>
            <p14:sldId id="2147483392"/>
            <p14:sldId id="2147483395"/>
            <p14:sldId id="2147483476"/>
          </p14:sldIdLst>
        </p14:section>
        <p14:section name="５. 自由記載・その他" id="{F6FD396A-6525-438E-A647-85EE9D95B3D6}">
          <p14:sldIdLst>
            <p14:sldId id="2147483162"/>
            <p14:sldId id="2147483188"/>
          </p14:sldIdLst>
        </p14:section>
        <p14:section name="６. 申請者概要" id="{33795688-1A3E-4CAD-9CA9-28A7CBB9D22A}">
          <p14:sldIdLst>
            <p14:sldId id="2147483304"/>
            <p14:sldId id="2147483379"/>
            <p14:sldId id="2147483380"/>
          </p14:sldIdLst>
        </p14:section>
      </p14:sectionLst>
    </p:ext>
    <p:ext uri="{EFAFB233-063F-42B5-8137-9DF3F51BA10A}">
      <p15:sldGuideLst xmlns:p15="http://schemas.microsoft.com/office/powerpoint/2012/main">
        <p15:guide id="1" orient="horz" pos="3385" userDrawn="1">
          <p15:clr>
            <a:srgbClr val="A4A3A4"/>
          </p15:clr>
        </p15:guide>
        <p15:guide id="2" pos="221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 id="{CEEFAF44-7817-F617-CD28-918FF1F75679}" name="Naho Oie" initials="NO" userId="S::Naho.Oie@jp.ey.com::75593d79-8f66-42a1-b1f2-b514a159efe5" providerId="AD"/>
  <p188:author id="{5BB99D54-272A-696B-9D75-CB7C37CDC6E9}" name="貿振課斎藤" initials="斎" userId="貿振課斎藤" providerId="None"/>
  <p188:author id="{AC4C7EB6-0350-B619-98CB-709B54C3C3CF}" name="潤一 仲山" initials="潤仲" userId="S::junichi.nakayama@toppan.co.jp::d7439f29-3248-4d21-9191-38145d798a5c" providerId="AD"/>
  <p188:author id="{F9BDFEBE-B8CF-2184-A839-C7B3BF96691F}" name="夏音 江木" initials="夏江" userId="S::kanon.egi@toppan.co.jp::5f88f5df-a9f6-4f8f-9037-963cf7c55798" providerId="AD"/>
  <p188:author id="{D641C3BF-DBB0-B40F-171C-A7409CB67722}" name="Yusuke Kuwae" initials="YK" userId="S::Yusuke.Kuwae@jp.ey.com::c1297040-660a-44a2-8e5c-da6b6480dbd3" providerId="AD"/>
  <p188:author id="{D74056C5-7205-1577-3C3A-E794BEB1A4BE}" name="加藤 壮一" initials="加藤" userId="S-1-5-21-790525478-343818398-1177238915-554942" providerId="AD"/>
  <p188:author id="{B997C7DB-2ADF-0960-DEFC-BF5583E1CDA4}" name="Kosuke Tominaga" initials="KT" userId="S::Kosuke.Tominaga@jp.ey.com::af7ac3c0-d98d-4917-8ccb-c82c3bd80f6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7480"/>
    <a:srgbClr val="FFC000"/>
    <a:srgbClr val="33CCFF"/>
    <a:srgbClr val="FFCCCC"/>
    <a:srgbClr val="00FFCC"/>
    <a:srgbClr val="C00000"/>
    <a:srgbClr val="89FFE9"/>
    <a:srgbClr val="CCEBFA"/>
    <a:srgbClr val="575757"/>
    <a:srgbClr val="1493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ABDB24A-8D6D-44A3-B4D8-A66A95953DB3}" v="6" dt="2025-08-15T08:07:29.10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0" d="100"/>
          <a:sy n="90" d="100"/>
        </p:scale>
        <p:origin x="1018" y="67"/>
      </p:cViewPr>
      <p:guideLst>
        <p:guide orient="horz" pos="3385"/>
        <p:guide pos="2213"/>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ags" Target="tags/tag1.xml"/><Relationship Id="rId40" Type="http://schemas.openxmlformats.org/officeDocument/2006/relationships/viewProps" Target="viewProps.xml"/><Relationship Id="rId45"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 Id="rId43"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nta Sakata" userId="S::kenta.sakata@jp.ey.com::27b71cc4-af81-49a7-b00a-dce62aebc73d" providerId="AD" clId="Web-{615FBC56-8DFA-3983-784C-02768AA67EDD}"/>
    <pc:docChg chg="modSld">
      <pc:chgData name="Kenta Sakata" userId="S::kenta.sakata@jp.ey.com::27b71cc4-af81-49a7-b00a-dce62aebc73d" providerId="AD" clId="Web-{615FBC56-8DFA-3983-784C-02768AA67EDD}" dt="2025-06-16T04:14:24.185" v="0"/>
      <pc:docMkLst>
        <pc:docMk/>
      </pc:docMkLst>
      <pc:sldChg chg="delSp">
        <pc:chgData name="Kenta Sakata" userId="S::kenta.sakata@jp.ey.com::27b71cc4-af81-49a7-b00a-dce62aebc73d" providerId="AD" clId="Web-{615FBC56-8DFA-3983-784C-02768AA67EDD}" dt="2025-06-16T04:14:24.185" v="0"/>
        <pc:sldMkLst>
          <pc:docMk/>
          <pc:sldMk cId="80160683" sldId="2147483481"/>
        </pc:sldMkLst>
      </pc:sldChg>
    </pc:docChg>
  </pc:docChgLst>
  <pc:docChgLst>
    <pc:chgData name="Kosuke Tominaga" userId="af7ac3c0-d98d-4917-8ccb-c82c3bd80f6d" providerId="ADAL" clId="{EABDB24A-8D6D-44A3-B4D8-A66A95953DB3}"/>
    <pc:docChg chg="undo custSel modSld">
      <pc:chgData name="Kosuke Tominaga" userId="af7ac3c0-d98d-4917-8ccb-c82c3bd80f6d" providerId="ADAL" clId="{EABDB24A-8D6D-44A3-B4D8-A66A95953DB3}" dt="2025-08-15T08:06:52.432" v="27"/>
      <pc:docMkLst>
        <pc:docMk/>
      </pc:docMkLst>
      <pc:sldChg chg="addSp delSp modSp mod">
        <pc:chgData name="Kosuke Tominaga" userId="af7ac3c0-d98d-4917-8ccb-c82c3bd80f6d" providerId="ADAL" clId="{EABDB24A-8D6D-44A3-B4D8-A66A95953DB3}" dt="2025-08-12T02:02:31.707" v="26" actId="14100"/>
        <pc:sldMkLst>
          <pc:docMk/>
          <pc:sldMk cId="80160683" sldId="2147483481"/>
        </pc:sldMkLst>
        <pc:spChg chg="add mod">
          <ac:chgData name="Kosuke Tominaga" userId="af7ac3c0-d98d-4917-8ccb-c82c3bd80f6d" providerId="ADAL" clId="{EABDB24A-8D6D-44A3-B4D8-A66A95953DB3}" dt="2025-08-12T02:02:31.707" v="26" actId="14100"/>
          <ac:spMkLst>
            <pc:docMk/>
            <pc:sldMk cId="80160683" sldId="2147483481"/>
            <ac:spMk id="9" creationId="{3D889928-68EB-C4FC-0AB8-851657C3A5ED}"/>
          </ac:spMkLst>
        </pc:spChg>
      </pc:sldChg>
      <pc:sldChg chg="modSp mod">
        <pc:chgData name="Kosuke Tominaga" userId="af7ac3c0-d98d-4917-8ccb-c82c3bd80f6d" providerId="ADAL" clId="{EABDB24A-8D6D-44A3-B4D8-A66A95953DB3}" dt="2025-08-15T08:06:52.432" v="27"/>
        <pc:sldMkLst>
          <pc:docMk/>
          <pc:sldMk cId="771153745" sldId="2147483484"/>
        </pc:sldMkLst>
        <pc:spChg chg="mod">
          <ac:chgData name="Kosuke Tominaga" userId="af7ac3c0-d98d-4917-8ccb-c82c3bd80f6d" providerId="ADAL" clId="{EABDB24A-8D6D-44A3-B4D8-A66A95953DB3}" dt="2025-08-15T08:06:52.432" v="27"/>
          <ac:spMkLst>
            <pc:docMk/>
            <pc:sldMk cId="771153745" sldId="2147483484"/>
            <ac:spMk id="7" creationId="{F196E1EB-D344-1B1A-003D-A4587127DD3A}"/>
          </ac:spMkLst>
        </pc:spChg>
      </pc:sldChg>
      <pc:sldChg chg="modSp mod">
        <pc:chgData name="Kosuke Tominaga" userId="af7ac3c0-d98d-4917-8ccb-c82c3bd80f6d" providerId="ADAL" clId="{EABDB24A-8D6D-44A3-B4D8-A66A95953DB3}" dt="2025-08-12T01:56:54.869" v="4" actId="313"/>
        <pc:sldMkLst>
          <pc:docMk/>
          <pc:sldMk cId="2596422923" sldId="2147483485"/>
        </pc:sldMkLst>
        <pc:spChg chg="mod">
          <ac:chgData name="Kosuke Tominaga" userId="af7ac3c0-d98d-4917-8ccb-c82c3bd80f6d" providerId="ADAL" clId="{EABDB24A-8D6D-44A3-B4D8-A66A95953DB3}" dt="2025-08-12T01:56:54.869" v="4" actId="313"/>
          <ac:spMkLst>
            <pc:docMk/>
            <pc:sldMk cId="2596422923" sldId="2147483485"/>
            <ac:spMk id="7" creationId="{EDDC40D5-4693-154D-3DD5-DA9790611C29}"/>
          </ac:spMkLst>
        </pc:spChg>
      </pc:sldChg>
      <pc:sldChg chg="modSp mod">
        <pc:chgData name="Kosuke Tominaga" userId="af7ac3c0-d98d-4917-8ccb-c82c3bd80f6d" providerId="ADAL" clId="{EABDB24A-8D6D-44A3-B4D8-A66A95953DB3}" dt="2025-08-12T01:53:04.320" v="3" actId="20577"/>
        <pc:sldMkLst>
          <pc:docMk/>
          <pc:sldMk cId="2641957853" sldId="2147483490"/>
        </pc:sldMkLst>
        <pc:spChg chg="mod">
          <ac:chgData name="Kosuke Tominaga" userId="af7ac3c0-d98d-4917-8ccb-c82c3bd80f6d" providerId="ADAL" clId="{EABDB24A-8D6D-44A3-B4D8-A66A95953DB3}" dt="2025-08-12T01:53:04.320" v="3" actId="20577"/>
          <ac:spMkLst>
            <pc:docMk/>
            <pc:sldMk cId="2641957853" sldId="2147483490"/>
            <ac:spMk id="7" creationId="{3D6A2434-8A34-42CA-F897-17CFE5BBE490}"/>
          </ac:spMkLst>
        </pc:spChg>
      </pc:sldChg>
    </pc:docChg>
  </pc:docChgLst>
  <pc:docChgLst>
    <pc:chgData name="Naho Oie" userId="75593d79-8f66-42a1-b1f2-b514a159efe5" providerId="ADAL" clId="{D9758D23-A00C-EA4B-85FE-38FB9CA8A467}"/>
    <pc:docChg chg="modSld">
      <pc:chgData name="Naho Oie" userId="75593d79-8f66-42a1-b1f2-b514a159efe5" providerId="ADAL" clId="{D9758D23-A00C-EA4B-85FE-38FB9CA8A467}" dt="2025-06-11T10:00:50.559" v="8" actId="20577"/>
      <pc:docMkLst>
        <pc:docMk/>
      </pc:docMkLst>
      <pc:sldChg chg="modSp">
        <pc:chgData name="Naho Oie" userId="75593d79-8f66-42a1-b1f2-b514a159efe5" providerId="ADAL" clId="{D9758D23-A00C-EA4B-85FE-38FB9CA8A467}" dt="2025-06-11T10:00:50.559" v="8" actId="20577"/>
        <pc:sldMkLst>
          <pc:docMk/>
          <pc:sldMk cId="2596422923" sldId="2147483485"/>
        </pc:sldMkLst>
      </pc:sldChg>
    </pc:docChg>
  </pc:docChgLst>
  <pc:docChgLst>
    <pc:chgData name="Arashu Onodera" userId="fb647e8c-5a4c-4b88-babe-9f069122d984" providerId="ADAL" clId="{D73BA5EE-2AFE-4842-B3C4-386F0F427034}"/>
    <pc:docChg chg="undo custSel delSld modSld modSection">
      <pc:chgData name="Arashu Onodera" userId="fb647e8c-5a4c-4b88-babe-9f069122d984" providerId="ADAL" clId="{D73BA5EE-2AFE-4842-B3C4-386F0F427034}" dt="2025-06-16T04:11:42.410" v="623" actId="478"/>
      <pc:docMkLst>
        <pc:docMk/>
      </pc:docMkLst>
      <pc:sldChg chg="delSp mod">
        <pc:chgData name="Arashu Onodera" userId="fb647e8c-5a4c-4b88-babe-9f069122d984" providerId="ADAL" clId="{D73BA5EE-2AFE-4842-B3C4-386F0F427034}" dt="2025-06-16T03:39:16.031" v="1" actId="478"/>
        <pc:sldMkLst>
          <pc:docMk/>
          <pc:sldMk cId="3688949118" sldId="2147483157"/>
        </pc:sldMkLst>
      </pc:sldChg>
      <pc:sldChg chg="delSp mod">
        <pc:chgData name="Arashu Onodera" userId="fb647e8c-5a4c-4b88-babe-9f069122d984" providerId="ADAL" clId="{D73BA5EE-2AFE-4842-B3C4-386F0F427034}" dt="2025-06-16T03:39:30.763" v="3" actId="478"/>
        <pc:sldMkLst>
          <pc:docMk/>
          <pc:sldMk cId="4078445061" sldId="2147483175"/>
        </pc:sldMkLst>
      </pc:sldChg>
      <pc:sldChg chg="delSp mod">
        <pc:chgData name="Arashu Onodera" userId="fb647e8c-5a4c-4b88-babe-9f069122d984" providerId="ADAL" clId="{D73BA5EE-2AFE-4842-B3C4-386F0F427034}" dt="2025-06-16T03:50:10.761" v="371" actId="478"/>
        <pc:sldMkLst>
          <pc:docMk/>
          <pc:sldMk cId="874838626" sldId="2147483188"/>
        </pc:sldMkLst>
      </pc:sldChg>
      <pc:sldChg chg="delSp mod">
        <pc:chgData name="Arashu Onodera" userId="fb647e8c-5a4c-4b88-babe-9f069122d984" providerId="ADAL" clId="{D73BA5EE-2AFE-4842-B3C4-386F0F427034}" dt="2025-06-16T03:43:17.567" v="126" actId="478"/>
        <pc:sldMkLst>
          <pc:docMk/>
          <pc:sldMk cId="2282127820" sldId="2147483264"/>
        </pc:sldMkLst>
      </pc:sldChg>
      <pc:sldChg chg="delSp mod">
        <pc:chgData name="Arashu Onodera" userId="fb647e8c-5a4c-4b88-babe-9f069122d984" providerId="ADAL" clId="{D73BA5EE-2AFE-4842-B3C4-386F0F427034}" dt="2025-06-16T03:46:32.387" v="302" actId="478"/>
        <pc:sldMkLst>
          <pc:docMk/>
          <pc:sldMk cId="2965057733" sldId="2147483292"/>
        </pc:sldMkLst>
      </pc:sldChg>
      <pc:sldChg chg="addSp delSp modSp mod">
        <pc:chgData name="Arashu Onodera" userId="fb647e8c-5a4c-4b88-babe-9f069122d984" providerId="ADAL" clId="{D73BA5EE-2AFE-4842-B3C4-386F0F427034}" dt="2025-06-16T03:43:47.725" v="130" actId="478"/>
        <pc:sldMkLst>
          <pc:docMk/>
          <pc:sldMk cId="1994832625" sldId="2147483310"/>
        </pc:sldMkLst>
      </pc:sldChg>
      <pc:sldChg chg="delSp modSp mod">
        <pc:chgData name="Arashu Onodera" userId="fb647e8c-5a4c-4b88-babe-9f069122d984" providerId="ADAL" clId="{D73BA5EE-2AFE-4842-B3C4-386F0F427034}" dt="2025-06-16T03:40:26.706" v="53" actId="20577"/>
        <pc:sldMkLst>
          <pc:docMk/>
          <pc:sldMk cId="3717137770" sldId="2147483367"/>
        </pc:sldMkLst>
        <pc:spChg chg="mod">
          <ac:chgData name="Arashu Onodera" userId="fb647e8c-5a4c-4b88-babe-9f069122d984" providerId="ADAL" clId="{D73BA5EE-2AFE-4842-B3C4-386F0F427034}" dt="2025-06-16T03:40:20.341" v="35" actId="20577"/>
          <ac:spMkLst>
            <pc:docMk/>
            <pc:sldMk cId="3717137770" sldId="2147483367"/>
            <ac:spMk id="19" creationId="{1CCFE3D0-7A0B-6502-A3B0-C79A69391BBF}"/>
          </ac:spMkLst>
        </pc:spChg>
        <pc:spChg chg="mod">
          <ac:chgData name="Arashu Onodera" userId="fb647e8c-5a4c-4b88-babe-9f069122d984" providerId="ADAL" clId="{D73BA5EE-2AFE-4842-B3C4-386F0F427034}" dt="2025-06-16T03:40:23.548" v="43" actId="20577"/>
          <ac:spMkLst>
            <pc:docMk/>
            <pc:sldMk cId="3717137770" sldId="2147483367"/>
            <ac:spMk id="34" creationId="{E5B78970-9F15-E1CB-8EB1-433A0D9C30FC}"/>
          </ac:spMkLst>
        </pc:spChg>
        <pc:spChg chg="mod">
          <ac:chgData name="Arashu Onodera" userId="fb647e8c-5a4c-4b88-babe-9f069122d984" providerId="ADAL" clId="{D73BA5EE-2AFE-4842-B3C4-386F0F427034}" dt="2025-06-16T03:40:26.706" v="53" actId="20577"/>
          <ac:spMkLst>
            <pc:docMk/>
            <pc:sldMk cId="3717137770" sldId="2147483367"/>
            <ac:spMk id="35" creationId="{1F780388-1692-CE04-688B-8D8B290703E5}"/>
          </ac:spMkLst>
        </pc:spChg>
        <pc:graphicFrameChg chg="modGraphic">
          <ac:chgData name="Arashu Onodera" userId="fb647e8c-5a4c-4b88-babe-9f069122d984" providerId="ADAL" clId="{D73BA5EE-2AFE-4842-B3C4-386F0F427034}" dt="2025-06-16T03:39:58.846" v="19" actId="6549"/>
          <ac:graphicFrameMkLst>
            <pc:docMk/>
            <pc:sldMk cId="3717137770" sldId="2147483367"/>
            <ac:graphicFrameMk id="5" creationId="{94582E61-9548-4213-C40D-0F94A0A8417E}"/>
          </ac:graphicFrameMkLst>
        </pc:graphicFrameChg>
        <pc:graphicFrameChg chg="mod">
          <ac:chgData name="Arashu Onodera" userId="fb647e8c-5a4c-4b88-babe-9f069122d984" providerId="ADAL" clId="{D73BA5EE-2AFE-4842-B3C4-386F0F427034}" dt="2025-06-16T03:40:02.703" v="20"/>
          <ac:graphicFrameMkLst>
            <pc:docMk/>
            <pc:sldMk cId="3717137770" sldId="2147483367"/>
            <ac:graphicFrameMk id="16" creationId="{98236F54-2739-B4D5-EAD4-B071E32AFBAA}"/>
          </ac:graphicFrameMkLst>
        </pc:graphicFrameChg>
        <pc:graphicFrameChg chg="mod">
          <ac:chgData name="Arashu Onodera" userId="fb647e8c-5a4c-4b88-babe-9f069122d984" providerId="ADAL" clId="{D73BA5EE-2AFE-4842-B3C4-386F0F427034}" dt="2025-06-16T03:40:04.720" v="21"/>
          <ac:graphicFrameMkLst>
            <pc:docMk/>
            <pc:sldMk cId="3717137770" sldId="2147483367"/>
            <ac:graphicFrameMk id="22" creationId="{26FF2313-1820-C249-A820-881F1ABFB3B7}"/>
          </ac:graphicFrameMkLst>
        </pc:graphicFrameChg>
        <pc:graphicFrameChg chg="mod">
          <ac:chgData name="Arashu Onodera" userId="fb647e8c-5a4c-4b88-babe-9f069122d984" providerId="ADAL" clId="{D73BA5EE-2AFE-4842-B3C4-386F0F427034}" dt="2025-06-16T03:40:16.775" v="25"/>
          <ac:graphicFrameMkLst>
            <pc:docMk/>
            <pc:sldMk cId="3717137770" sldId="2147483367"/>
            <ac:graphicFrameMk id="39" creationId="{B90D3854-8AFC-3679-6BAD-E6377ED01408}"/>
          </ac:graphicFrameMkLst>
        </pc:graphicFrameChg>
        <pc:graphicFrameChg chg="mod">
          <ac:chgData name="Arashu Onodera" userId="fb647e8c-5a4c-4b88-babe-9f069122d984" providerId="ADAL" clId="{D73BA5EE-2AFE-4842-B3C4-386F0F427034}" dt="2025-06-16T03:40:13.647" v="24"/>
          <ac:graphicFrameMkLst>
            <pc:docMk/>
            <pc:sldMk cId="3717137770" sldId="2147483367"/>
            <ac:graphicFrameMk id="45" creationId="{0F7ACAC3-6E82-F1C2-BEF1-9AC79B807093}"/>
          </ac:graphicFrameMkLst>
        </pc:graphicFrameChg>
        <pc:graphicFrameChg chg="mod">
          <ac:chgData name="Arashu Onodera" userId="fb647e8c-5a4c-4b88-babe-9f069122d984" providerId="ADAL" clId="{D73BA5EE-2AFE-4842-B3C4-386F0F427034}" dt="2025-06-16T03:40:09.220" v="22"/>
          <ac:graphicFrameMkLst>
            <pc:docMk/>
            <pc:sldMk cId="3717137770" sldId="2147483367"/>
            <ac:graphicFrameMk id="48" creationId="{1D68E3B7-A7CE-E069-EE39-D7DB9BFE066E}"/>
          </ac:graphicFrameMkLst>
        </pc:graphicFrameChg>
        <pc:graphicFrameChg chg="mod">
          <ac:chgData name="Arashu Onodera" userId="fb647e8c-5a4c-4b88-babe-9f069122d984" providerId="ADAL" clId="{D73BA5EE-2AFE-4842-B3C4-386F0F427034}" dt="2025-06-16T03:40:11.547" v="23"/>
          <ac:graphicFrameMkLst>
            <pc:docMk/>
            <pc:sldMk cId="3717137770" sldId="2147483367"/>
            <ac:graphicFrameMk id="54" creationId="{71F835DB-3E84-B1EA-68A6-2645B5E3181F}"/>
          </ac:graphicFrameMkLst>
        </pc:graphicFrameChg>
      </pc:sldChg>
      <pc:sldChg chg="delSp mod">
        <pc:chgData name="Arashu Onodera" userId="fb647e8c-5a4c-4b88-babe-9f069122d984" providerId="ADAL" clId="{D73BA5EE-2AFE-4842-B3C4-386F0F427034}" dt="2025-06-16T03:43:28.855" v="127" actId="478"/>
        <pc:sldMkLst>
          <pc:docMk/>
          <pc:sldMk cId="2797314031" sldId="2147483371"/>
        </pc:sldMkLst>
      </pc:sldChg>
      <pc:sldChg chg="addSp delSp modSp mod">
        <pc:chgData name="Arashu Onodera" userId="fb647e8c-5a4c-4b88-babe-9f069122d984" providerId="ADAL" clId="{D73BA5EE-2AFE-4842-B3C4-386F0F427034}" dt="2025-06-16T03:46:54.601" v="310"/>
        <pc:sldMkLst>
          <pc:docMk/>
          <pc:sldMk cId="4009883814" sldId="2147483373"/>
        </pc:sldMkLst>
        <pc:graphicFrameChg chg="mod modGraphic">
          <ac:chgData name="Arashu Onodera" userId="fb647e8c-5a4c-4b88-babe-9f069122d984" providerId="ADAL" clId="{D73BA5EE-2AFE-4842-B3C4-386F0F427034}" dt="2025-06-16T03:46:54.601" v="310"/>
          <ac:graphicFrameMkLst>
            <pc:docMk/>
            <pc:sldMk cId="4009883814" sldId="2147483373"/>
            <ac:graphicFrameMk id="14" creationId="{ED0846DB-E118-82AE-3985-0AFB80337A0E}"/>
          </ac:graphicFrameMkLst>
        </pc:graphicFrameChg>
      </pc:sldChg>
      <pc:sldChg chg="delSp mod">
        <pc:chgData name="Arashu Onodera" userId="fb647e8c-5a4c-4b88-babe-9f069122d984" providerId="ADAL" clId="{D73BA5EE-2AFE-4842-B3C4-386F0F427034}" dt="2025-06-16T03:50:16.696" v="374" actId="478"/>
        <pc:sldMkLst>
          <pc:docMk/>
          <pc:sldMk cId="516941365" sldId="2147483379"/>
        </pc:sldMkLst>
      </pc:sldChg>
      <pc:sldChg chg="delSp modSp mod">
        <pc:chgData name="Arashu Onodera" userId="fb647e8c-5a4c-4b88-babe-9f069122d984" providerId="ADAL" clId="{D73BA5EE-2AFE-4842-B3C4-386F0F427034}" dt="2025-06-16T03:50:32.974" v="380" actId="478"/>
        <pc:sldMkLst>
          <pc:docMk/>
          <pc:sldMk cId="3969628580" sldId="2147483380"/>
        </pc:sldMkLst>
        <pc:spChg chg="mod">
          <ac:chgData name="Arashu Onodera" userId="fb647e8c-5a4c-4b88-babe-9f069122d984" providerId="ADAL" clId="{D73BA5EE-2AFE-4842-B3C4-386F0F427034}" dt="2025-06-16T03:50:27.428" v="376" actId="1076"/>
          <ac:spMkLst>
            <pc:docMk/>
            <pc:sldMk cId="3969628580" sldId="2147483380"/>
            <ac:spMk id="34" creationId="{134E1A0C-55A3-C332-DD29-81A903692FF2}"/>
          </ac:spMkLst>
        </pc:spChg>
      </pc:sldChg>
      <pc:sldChg chg="delSp modSp mod">
        <pc:chgData name="Arashu Onodera" userId="fb647e8c-5a4c-4b88-babe-9f069122d984" providerId="ADAL" clId="{D73BA5EE-2AFE-4842-B3C4-386F0F427034}" dt="2025-06-16T03:48:27.586" v="342"/>
        <pc:sldMkLst>
          <pc:docMk/>
          <pc:sldMk cId="821189587" sldId="2147483392"/>
        </pc:sldMkLst>
        <pc:spChg chg="mod">
          <ac:chgData name="Arashu Onodera" userId="fb647e8c-5a4c-4b88-babe-9f069122d984" providerId="ADAL" clId="{D73BA5EE-2AFE-4842-B3C4-386F0F427034}" dt="2025-06-16T03:48:27.586" v="342"/>
          <ac:spMkLst>
            <pc:docMk/>
            <pc:sldMk cId="821189587" sldId="2147483392"/>
            <ac:spMk id="27" creationId="{B1AD2E33-0095-DC9B-0F09-76FA4C6A0C9E}"/>
          </ac:spMkLst>
        </pc:spChg>
        <pc:spChg chg="mod">
          <ac:chgData name="Arashu Onodera" userId="fb647e8c-5a4c-4b88-babe-9f069122d984" providerId="ADAL" clId="{D73BA5EE-2AFE-4842-B3C4-386F0F427034}" dt="2025-06-16T03:48:25.711" v="340"/>
          <ac:spMkLst>
            <pc:docMk/>
            <pc:sldMk cId="821189587" sldId="2147483392"/>
            <ac:spMk id="28" creationId="{5625A749-92E4-7CB2-B673-0CEA1FEEB34E}"/>
          </ac:spMkLst>
        </pc:spChg>
        <pc:spChg chg="mod">
          <ac:chgData name="Arashu Onodera" userId="fb647e8c-5a4c-4b88-babe-9f069122d984" providerId="ADAL" clId="{D73BA5EE-2AFE-4842-B3C4-386F0F427034}" dt="2025-06-16T03:48:24.750" v="339"/>
          <ac:spMkLst>
            <pc:docMk/>
            <pc:sldMk cId="821189587" sldId="2147483392"/>
            <ac:spMk id="29" creationId="{9D2B8C03-588A-F092-663E-47C24C0F1FB7}"/>
          </ac:spMkLst>
        </pc:spChg>
        <pc:spChg chg="mod">
          <ac:chgData name="Arashu Onodera" userId="fb647e8c-5a4c-4b88-babe-9f069122d984" providerId="ADAL" clId="{D73BA5EE-2AFE-4842-B3C4-386F0F427034}" dt="2025-06-16T03:48:23.599" v="338"/>
          <ac:spMkLst>
            <pc:docMk/>
            <pc:sldMk cId="821189587" sldId="2147483392"/>
            <ac:spMk id="30" creationId="{43F0DEA2-5D65-5EFD-D811-319B27594E81}"/>
          </ac:spMkLst>
        </pc:spChg>
      </pc:sldChg>
      <pc:sldChg chg="delSp modSp mod">
        <pc:chgData name="Arashu Onodera" userId="fb647e8c-5a4c-4b88-babe-9f069122d984" providerId="ADAL" clId="{D73BA5EE-2AFE-4842-B3C4-386F0F427034}" dt="2025-06-16T03:47:59.296" v="336"/>
        <pc:sldMkLst>
          <pc:docMk/>
          <pc:sldMk cId="2813965394" sldId="2147483393"/>
        </pc:sldMkLst>
        <pc:spChg chg="mod">
          <ac:chgData name="Arashu Onodera" userId="fb647e8c-5a4c-4b88-babe-9f069122d984" providerId="ADAL" clId="{D73BA5EE-2AFE-4842-B3C4-386F0F427034}" dt="2025-06-16T03:47:56.109" v="334" actId="20577"/>
          <ac:spMkLst>
            <pc:docMk/>
            <pc:sldMk cId="2813965394" sldId="2147483393"/>
            <ac:spMk id="5" creationId="{5ACEF9CF-7199-D0BA-39ED-B908B150677E}"/>
          </ac:spMkLst>
        </pc:spChg>
        <pc:spChg chg="mod">
          <ac:chgData name="Arashu Onodera" userId="fb647e8c-5a4c-4b88-babe-9f069122d984" providerId="ADAL" clId="{D73BA5EE-2AFE-4842-B3C4-386F0F427034}" dt="2025-06-16T03:47:58.093" v="335"/>
          <ac:spMkLst>
            <pc:docMk/>
            <pc:sldMk cId="2813965394" sldId="2147483393"/>
            <ac:spMk id="6" creationId="{ABFA8F5E-6C74-F4FA-A314-601C81940B74}"/>
          </ac:spMkLst>
        </pc:spChg>
        <pc:spChg chg="mod">
          <ac:chgData name="Arashu Onodera" userId="fb647e8c-5a4c-4b88-babe-9f069122d984" providerId="ADAL" clId="{D73BA5EE-2AFE-4842-B3C4-386F0F427034}" dt="2025-06-16T03:47:59.296" v="336"/>
          <ac:spMkLst>
            <pc:docMk/>
            <pc:sldMk cId="2813965394" sldId="2147483393"/>
            <ac:spMk id="7" creationId="{B5ACD2B2-9C8C-3287-8ED8-6B04B44ECAEA}"/>
          </ac:spMkLst>
        </pc:spChg>
      </pc:sldChg>
      <pc:sldChg chg="delSp modSp mod">
        <pc:chgData name="Arashu Onodera" userId="fb647e8c-5a4c-4b88-babe-9f069122d984" providerId="ADAL" clId="{D73BA5EE-2AFE-4842-B3C4-386F0F427034}" dt="2025-06-16T03:48:56.922" v="350"/>
        <pc:sldMkLst>
          <pc:docMk/>
          <pc:sldMk cId="1680343625" sldId="2147483395"/>
        </pc:sldMkLst>
        <pc:spChg chg="mod">
          <ac:chgData name="Arashu Onodera" userId="fb647e8c-5a4c-4b88-babe-9f069122d984" providerId="ADAL" clId="{D73BA5EE-2AFE-4842-B3C4-386F0F427034}" dt="2025-06-16T03:48:51.772" v="346" actId="20577"/>
          <ac:spMkLst>
            <pc:docMk/>
            <pc:sldMk cId="1680343625" sldId="2147483395"/>
            <ac:spMk id="25" creationId="{044939CE-22CA-2AC5-B0D0-96DA2B26B3E8}"/>
          </ac:spMkLst>
        </pc:spChg>
        <pc:spChg chg="mod">
          <ac:chgData name="Arashu Onodera" userId="fb647e8c-5a4c-4b88-babe-9f069122d984" providerId="ADAL" clId="{D73BA5EE-2AFE-4842-B3C4-386F0F427034}" dt="2025-06-16T03:48:54.428" v="347"/>
          <ac:spMkLst>
            <pc:docMk/>
            <pc:sldMk cId="1680343625" sldId="2147483395"/>
            <ac:spMk id="59" creationId="{15C29EF0-EB92-3F85-3C04-26DFE75F4BEA}"/>
          </ac:spMkLst>
        </pc:spChg>
        <pc:spChg chg="mod">
          <ac:chgData name="Arashu Onodera" userId="fb647e8c-5a4c-4b88-babe-9f069122d984" providerId="ADAL" clId="{D73BA5EE-2AFE-4842-B3C4-386F0F427034}" dt="2025-06-16T03:48:56.137" v="349"/>
          <ac:spMkLst>
            <pc:docMk/>
            <pc:sldMk cId="1680343625" sldId="2147483395"/>
            <ac:spMk id="64" creationId="{48FCFBEB-EA96-8C9B-C7D0-B92F5F910179}"/>
          </ac:spMkLst>
        </pc:spChg>
        <pc:spChg chg="mod">
          <ac:chgData name="Arashu Onodera" userId="fb647e8c-5a4c-4b88-babe-9f069122d984" providerId="ADAL" clId="{D73BA5EE-2AFE-4842-B3C4-386F0F427034}" dt="2025-06-16T03:48:56.922" v="350"/>
          <ac:spMkLst>
            <pc:docMk/>
            <pc:sldMk cId="1680343625" sldId="2147483395"/>
            <ac:spMk id="69" creationId="{1A2FA8BF-7B4B-B6DD-349D-ADFC02093D70}"/>
          </ac:spMkLst>
        </pc:spChg>
      </pc:sldChg>
      <pc:sldChg chg="del">
        <pc:chgData name="Arashu Onodera" userId="fb647e8c-5a4c-4b88-babe-9f069122d984" providerId="ADAL" clId="{D73BA5EE-2AFE-4842-B3C4-386F0F427034}" dt="2025-06-16T03:41:06.841" v="63" actId="47"/>
        <pc:sldMkLst>
          <pc:docMk/>
          <pc:sldMk cId="3340419510" sldId="2147483464"/>
        </pc:sldMkLst>
      </pc:sldChg>
      <pc:sldChg chg="del">
        <pc:chgData name="Arashu Onodera" userId="fb647e8c-5a4c-4b88-babe-9f069122d984" providerId="ADAL" clId="{D73BA5EE-2AFE-4842-B3C4-386F0F427034}" dt="2025-06-16T03:41:08.088" v="65" actId="47"/>
        <pc:sldMkLst>
          <pc:docMk/>
          <pc:sldMk cId="2942997247" sldId="2147483468"/>
        </pc:sldMkLst>
      </pc:sldChg>
      <pc:sldChg chg="addSp delSp modSp mod">
        <pc:chgData name="Arashu Onodera" userId="fb647e8c-5a4c-4b88-babe-9f069122d984" providerId="ADAL" clId="{D73BA5EE-2AFE-4842-B3C4-386F0F427034}" dt="2025-06-16T04:11:42.410" v="623" actId="478"/>
        <pc:sldMkLst>
          <pc:docMk/>
          <pc:sldMk cId="412853290" sldId="2147483476"/>
        </pc:sldMkLst>
        <pc:spChg chg="mod">
          <ac:chgData name="Arashu Onodera" userId="fb647e8c-5a4c-4b88-babe-9f069122d984" providerId="ADAL" clId="{D73BA5EE-2AFE-4842-B3C4-386F0F427034}" dt="2025-06-16T03:51:07.738" v="450" actId="20577"/>
          <ac:spMkLst>
            <pc:docMk/>
            <pc:sldMk cId="412853290" sldId="2147483476"/>
            <ac:spMk id="6" creationId="{2B43EC6B-C6DD-8186-CB1C-FA9440B34E5D}"/>
          </ac:spMkLst>
        </pc:spChg>
        <pc:spChg chg="mod">
          <ac:chgData name="Arashu Onodera" userId="fb647e8c-5a4c-4b88-babe-9f069122d984" providerId="ADAL" clId="{D73BA5EE-2AFE-4842-B3C4-386F0F427034}" dt="2025-06-16T03:51:42.090" v="472" actId="1076"/>
          <ac:spMkLst>
            <pc:docMk/>
            <pc:sldMk cId="412853290" sldId="2147483476"/>
            <ac:spMk id="8" creationId="{7CFC00F3-A59F-565C-C0AA-0A1573C42359}"/>
          </ac:spMkLst>
        </pc:spChg>
        <pc:spChg chg="mod">
          <ac:chgData name="Arashu Onodera" userId="fb647e8c-5a4c-4b88-babe-9f069122d984" providerId="ADAL" clId="{D73BA5EE-2AFE-4842-B3C4-386F0F427034}" dt="2025-06-16T03:51:21.462" v="459" actId="20577"/>
          <ac:spMkLst>
            <pc:docMk/>
            <pc:sldMk cId="412853290" sldId="2147483476"/>
            <ac:spMk id="11" creationId="{59D80929-4518-61E1-76A6-E67BFAA1942D}"/>
          </ac:spMkLst>
        </pc:spChg>
        <pc:spChg chg="mod">
          <ac:chgData name="Arashu Onodera" userId="fb647e8c-5a4c-4b88-babe-9f069122d984" providerId="ADAL" clId="{D73BA5EE-2AFE-4842-B3C4-386F0F427034}" dt="2025-06-16T03:51:10.958" v="451"/>
          <ac:spMkLst>
            <pc:docMk/>
            <pc:sldMk cId="412853290" sldId="2147483476"/>
            <ac:spMk id="15" creationId="{4DF1AB52-B5D5-6894-ED96-AF8B2803E4C0}"/>
          </ac:spMkLst>
        </pc:spChg>
        <pc:spChg chg="mod">
          <ac:chgData name="Arashu Onodera" userId="fb647e8c-5a4c-4b88-babe-9f069122d984" providerId="ADAL" clId="{D73BA5EE-2AFE-4842-B3C4-386F0F427034}" dt="2025-06-16T03:51:14.925" v="454"/>
          <ac:spMkLst>
            <pc:docMk/>
            <pc:sldMk cId="412853290" sldId="2147483476"/>
            <ac:spMk id="16" creationId="{9A84F989-274C-39F4-57A3-DE322B22D9B9}"/>
          </ac:spMkLst>
        </pc:spChg>
        <pc:spChg chg="mod">
          <ac:chgData name="Arashu Onodera" userId="fb647e8c-5a4c-4b88-babe-9f069122d984" providerId="ADAL" clId="{D73BA5EE-2AFE-4842-B3C4-386F0F427034}" dt="2025-06-16T03:51:15.681" v="455"/>
          <ac:spMkLst>
            <pc:docMk/>
            <pc:sldMk cId="412853290" sldId="2147483476"/>
            <ac:spMk id="17" creationId="{B886C218-8FE2-3A4A-031E-40CC8914733B}"/>
          </ac:spMkLst>
        </pc:spChg>
        <pc:spChg chg="mod">
          <ac:chgData name="Arashu Onodera" userId="fb647e8c-5a4c-4b88-babe-9f069122d984" providerId="ADAL" clId="{D73BA5EE-2AFE-4842-B3C4-386F0F427034}" dt="2025-06-16T03:51:16.497" v="456"/>
          <ac:spMkLst>
            <pc:docMk/>
            <pc:sldMk cId="412853290" sldId="2147483476"/>
            <ac:spMk id="18" creationId="{B92EEDA6-123F-D938-8B20-9F8D1FDFA5B2}"/>
          </ac:spMkLst>
        </pc:spChg>
        <pc:spChg chg="mod">
          <ac:chgData name="Arashu Onodera" userId="fb647e8c-5a4c-4b88-babe-9f069122d984" providerId="ADAL" clId="{D73BA5EE-2AFE-4842-B3C4-386F0F427034}" dt="2025-06-16T03:51:30.199" v="469" actId="20577"/>
          <ac:spMkLst>
            <pc:docMk/>
            <pc:sldMk cId="412853290" sldId="2147483476"/>
            <ac:spMk id="21" creationId="{21B73DAE-27DF-BFF8-8CAC-A85012B63E99}"/>
          </ac:spMkLst>
        </pc:spChg>
        <pc:spChg chg="mod">
          <ac:chgData name="Arashu Onodera" userId="fb647e8c-5a4c-4b88-babe-9f069122d984" providerId="ADAL" clId="{D73BA5EE-2AFE-4842-B3C4-386F0F427034}" dt="2025-06-16T03:51:12.666" v="453"/>
          <ac:spMkLst>
            <pc:docMk/>
            <pc:sldMk cId="412853290" sldId="2147483476"/>
            <ac:spMk id="22" creationId="{6BA80081-E66F-4938-81A9-B644C8397FE4}"/>
          </ac:spMkLst>
        </pc:spChg>
        <pc:spChg chg="mod">
          <ac:chgData name="Arashu Onodera" userId="fb647e8c-5a4c-4b88-babe-9f069122d984" providerId="ADAL" clId="{D73BA5EE-2AFE-4842-B3C4-386F0F427034}" dt="2025-06-16T03:51:11.823" v="452"/>
          <ac:spMkLst>
            <pc:docMk/>
            <pc:sldMk cId="412853290" sldId="2147483476"/>
            <ac:spMk id="60" creationId="{0786BC4C-BCDC-B27F-5B39-ACC2506230FC}"/>
          </ac:spMkLst>
        </pc:spChg>
        <pc:spChg chg="mod">
          <ac:chgData name="Arashu Onodera" userId="fb647e8c-5a4c-4b88-babe-9f069122d984" providerId="ADAL" clId="{D73BA5EE-2AFE-4842-B3C4-386F0F427034}" dt="2025-06-16T03:51:27.506" v="466" actId="20577"/>
          <ac:spMkLst>
            <pc:docMk/>
            <pc:sldMk cId="412853290" sldId="2147483476"/>
            <ac:spMk id="113" creationId="{21413A97-5DEA-4442-FDD2-A68C533E79B4}"/>
          </ac:spMkLst>
        </pc:spChg>
      </pc:sldChg>
      <pc:sldChg chg="addSp delSp modSp del mod">
        <pc:chgData name="Arashu Onodera" userId="fb647e8c-5a4c-4b88-babe-9f069122d984" providerId="ADAL" clId="{D73BA5EE-2AFE-4842-B3C4-386F0F427034}" dt="2025-06-16T04:11:38.990" v="621" actId="47"/>
        <pc:sldMkLst>
          <pc:docMk/>
          <pc:sldMk cId="106975524" sldId="2147483477"/>
        </pc:sldMkLst>
      </pc:sldChg>
      <pc:sldChg chg="addSp delSp modSp del mod">
        <pc:chgData name="Arashu Onodera" userId="fb647e8c-5a4c-4b88-babe-9f069122d984" providerId="ADAL" clId="{D73BA5EE-2AFE-4842-B3C4-386F0F427034}" dt="2025-06-16T04:11:39.708" v="622" actId="47"/>
        <pc:sldMkLst>
          <pc:docMk/>
          <pc:sldMk cId="7524699" sldId="2147483478"/>
        </pc:sldMkLst>
      </pc:sldChg>
      <pc:sldChg chg="delSp modSp mod">
        <pc:chgData name="Arashu Onodera" userId="fb647e8c-5a4c-4b88-babe-9f069122d984" providerId="ADAL" clId="{D73BA5EE-2AFE-4842-B3C4-386F0F427034}" dt="2025-06-16T03:43:03.367" v="125" actId="1076"/>
        <pc:sldMkLst>
          <pc:docMk/>
          <pc:sldMk cId="613886398" sldId="2147483480"/>
        </pc:sldMkLst>
        <pc:spChg chg="mod">
          <ac:chgData name="Arashu Onodera" userId="fb647e8c-5a4c-4b88-babe-9f069122d984" providerId="ADAL" clId="{D73BA5EE-2AFE-4842-B3C4-386F0F427034}" dt="2025-06-16T03:43:01.205" v="124" actId="1076"/>
          <ac:spMkLst>
            <pc:docMk/>
            <pc:sldMk cId="613886398" sldId="2147483480"/>
            <ac:spMk id="9" creationId="{FBC97D20-560F-66E3-3779-3DD6E4FD2C2F}"/>
          </ac:spMkLst>
        </pc:spChg>
        <pc:spChg chg="mod">
          <ac:chgData name="Arashu Onodera" userId="fb647e8c-5a4c-4b88-babe-9f069122d984" providerId="ADAL" clId="{D73BA5EE-2AFE-4842-B3C4-386F0F427034}" dt="2025-06-16T03:42:58.860" v="123" actId="1076"/>
          <ac:spMkLst>
            <pc:docMk/>
            <pc:sldMk cId="613886398" sldId="2147483480"/>
            <ac:spMk id="10" creationId="{2D68D201-8AFA-F79A-4495-5CEDA742280D}"/>
          </ac:spMkLst>
        </pc:spChg>
        <pc:spChg chg="mod">
          <ac:chgData name="Arashu Onodera" userId="fb647e8c-5a4c-4b88-babe-9f069122d984" providerId="ADAL" clId="{D73BA5EE-2AFE-4842-B3C4-386F0F427034}" dt="2025-06-16T03:43:03.367" v="125" actId="1076"/>
          <ac:spMkLst>
            <pc:docMk/>
            <pc:sldMk cId="613886398" sldId="2147483480"/>
            <ac:spMk id="15" creationId="{F46C5476-2EC9-3E1F-F5FD-E549376B15B4}"/>
          </ac:spMkLst>
        </pc:spChg>
        <pc:spChg chg="mod">
          <ac:chgData name="Arashu Onodera" userId="fb647e8c-5a4c-4b88-babe-9f069122d984" providerId="ADAL" clId="{D73BA5EE-2AFE-4842-B3C4-386F0F427034}" dt="2025-06-16T03:42:47.199" v="119" actId="20577"/>
          <ac:spMkLst>
            <pc:docMk/>
            <pc:sldMk cId="613886398" sldId="2147483480"/>
            <ac:spMk id="17" creationId="{5A265B93-3946-C22C-294E-3CEA1AFB3E39}"/>
          </ac:spMkLst>
        </pc:spChg>
        <pc:spChg chg="mod">
          <ac:chgData name="Arashu Onodera" userId="fb647e8c-5a4c-4b88-babe-9f069122d984" providerId="ADAL" clId="{D73BA5EE-2AFE-4842-B3C4-386F0F427034}" dt="2025-06-16T03:42:55.417" v="121" actId="12788"/>
          <ac:spMkLst>
            <pc:docMk/>
            <pc:sldMk cId="613886398" sldId="2147483480"/>
            <ac:spMk id="38" creationId="{AD125C09-84A9-0089-31F2-0AC7813C21D8}"/>
          </ac:spMkLst>
        </pc:spChg>
        <pc:spChg chg="mod">
          <ac:chgData name="Arashu Onodera" userId="fb647e8c-5a4c-4b88-babe-9f069122d984" providerId="ADAL" clId="{D73BA5EE-2AFE-4842-B3C4-386F0F427034}" dt="2025-06-16T03:42:55.417" v="121" actId="12788"/>
          <ac:spMkLst>
            <pc:docMk/>
            <pc:sldMk cId="613886398" sldId="2147483480"/>
            <ac:spMk id="39" creationId="{00490645-5EAF-45BA-42AC-E581F6FDD280}"/>
          </ac:spMkLst>
        </pc:spChg>
        <pc:graphicFrameChg chg="modGraphic">
          <ac:chgData name="Arashu Onodera" userId="fb647e8c-5a4c-4b88-babe-9f069122d984" providerId="ADAL" clId="{D73BA5EE-2AFE-4842-B3C4-386F0F427034}" dt="2025-06-16T03:41:25.845" v="90" actId="20577"/>
          <ac:graphicFrameMkLst>
            <pc:docMk/>
            <pc:sldMk cId="613886398" sldId="2147483480"/>
            <ac:graphicFrameMk id="5" creationId="{C4CC126B-2B60-FC22-37C0-31F052F7CB6C}"/>
          </ac:graphicFrameMkLst>
        </pc:graphicFrameChg>
      </pc:sldChg>
      <pc:sldChg chg="delSp modSp mod">
        <pc:chgData name="Arashu Onodera" userId="fb647e8c-5a4c-4b88-babe-9f069122d984" providerId="ADAL" clId="{D73BA5EE-2AFE-4842-B3C4-386F0F427034}" dt="2025-06-16T03:46:27" v="301"/>
        <pc:sldMkLst>
          <pc:docMk/>
          <pc:sldMk cId="80160683" sldId="2147483481"/>
        </pc:sldMkLst>
        <pc:spChg chg="mod">
          <ac:chgData name="Arashu Onodera" userId="fb647e8c-5a4c-4b88-babe-9f069122d984" providerId="ADAL" clId="{D73BA5EE-2AFE-4842-B3C4-386F0F427034}" dt="2025-06-16T03:45:51.838" v="278" actId="20577"/>
          <ac:spMkLst>
            <pc:docMk/>
            <pc:sldMk cId="80160683" sldId="2147483481"/>
            <ac:spMk id="53" creationId="{6FD40682-A257-20E4-4B14-D9F21D87B0C4}"/>
          </ac:spMkLst>
        </pc:spChg>
        <pc:spChg chg="mod">
          <ac:chgData name="Arashu Onodera" userId="fb647e8c-5a4c-4b88-babe-9f069122d984" providerId="ADAL" clId="{D73BA5EE-2AFE-4842-B3C4-386F0F427034}" dt="2025-06-16T03:46:25.431" v="300"/>
          <ac:spMkLst>
            <pc:docMk/>
            <pc:sldMk cId="80160683" sldId="2147483481"/>
            <ac:spMk id="60" creationId="{A7CF4D4C-34E1-C577-F740-A98CDF89B274}"/>
          </ac:spMkLst>
        </pc:spChg>
        <pc:spChg chg="mod">
          <ac:chgData name="Arashu Onodera" userId="fb647e8c-5a4c-4b88-babe-9f069122d984" providerId="ADAL" clId="{D73BA5EE-2AFE-4842-B3C4-386F0F427034}" dt="2025-06-16T03:46:00.516" v="294"/>
          <ac:spMkLst>
            <pc:docMk/>
            <pc:sldMk cId="80160683" sldId="2147483481"/>
            <ac:spMk id="62" creationId="{DA25D0AF-FF88-5465-A857-EF2F49FA8BF8}"/>
          </ac:spMkLst>
        </pc:spChg>
        <pc:spChg chg="mod">
          <ac:chgData name="Arashu Onodera" userId="fb647e8c-5a4c-4b88-babe-9f069122d984" providerId="ADAL" clId="{D73BA5EE-2AFE-4842-B3C4-386F0F427034}" dt="2025-06-16T03:45:37.394" v="240" actId="20577"/>
          <ac:spMkLst>
            <pc:docMk/>
            <pc:sldMk cId="80160683" sldId="2147483481"/>
            <ac:spMk id="77" creationId="{AA302D0B-6DAD-96DC-12D4-26A9E063DCD2}"/>
          </ac:spMkLst>
        </pc:spChg>
        <pc:spChg chg="mod">
          <ac:chgData name="Arashu Onodera" userId="fb647e8c-5a4c-4b88-babe-9f069122d984" providerId="ADAL" clId="{D73BA5EE-2AFE-4842-B3C4-386F0F427034}" dt="2025-06-16T03:46:01.541" v="295"/>
          <ac:spMkLst>
            <pc:docMk/>
            <pc:sldMk cId="80160683" sldId="2147483481"/>
            <ac:spMk id="79" creationId="{1FB2188C-F8C5-6CB9-5BBC-E040DAA6CB33}"/>
          </ac:spMkLst>
        </pc:spChg>
        <pc:spChg chg="mod">
          <ac:chgData name="Arashu Onodera" userId="fb647e8c-5a4c-4b88-babe-9f069122d984" providerId="ADAL" clId="{D73BA5EE-2AFE-4842-B3C4-386F0F427034}" dt="2025-06-16T03:46:27" v="301"/>
          <ac:spMkLst>
            <pc:docMk/>
            <pc:sldMk cId="80160683" sldId="2147483481"/>
            <ac:spMk id="86" creationId="{DD023D99-23C6-E7C4-292A-EBE18038430B}"/>
          </ac:spMkLst>
        </pc:spChg>
        <pc:spChg chg="mod">
          <ac:chgData name="Arashu Onodera" userId="fb647e8c-5a4c-4b88-babe-9f069122d984" providerId="ADAL" clId="{D73BA5EE-2AFE-4842-B3C4-386F0F427034}" dt="2025-06-16T03:46:08.869" v="299" actId="20577"/>
          <ac:spMkLst>
            <pc:docMk/>
            <pc:sldMk cId="80160683" sldId="2147483481"/>
            <ac:spMk id="87" creationId="{7A1DFEC7-1ED5-DC53-3BF8-27F97F455F55}"/>
          </ac:spMkLst>
        </pc:spChg>
        <pc:spChg chg="mod">
          <ac:chgData name="Arashu Onodera" userId="fb647e8c-5a4c-4b88-babe-9f069122d984" providerId="ADAL" clId="{D73BA5EE-2AFE-4842-B3C4-386F0F427034}" dt="2025-06-16T03:45:58.365" v="293" actId="20577"/>
          <ac:spMkLst>
            <pc:docMk/>
            <pc:sldMk cId="80160683" sldId="2147483481"/>
            <ac:spMk id="88" creationId="{7736A959-CCFC-C696-5FCA-91ADFED42C57}"/>
          </ac:spMkLst>
        </pc:spChg>
        <pc:spChg chg="mod">
          <ac:chgData name="Arashu Onodera" userId="fb647e8c-5a4c-4b88-babe-9f069122d984" providerId="ADAL" clId="{D73BA5EE-2AFE-4842-B3C4-386F0F427034}" dt="2025-06-16T03:45:42.363" v="268" actId="20577"/>
          <ac:spMkLst>
            <pc:docMk/>
            <pc:sldMk cId="80160683" sldId="2147483481"/>
            <ac:spMk id="96" creationId="{3A251660-BBA4-C84B-36F8-50FF21AD678A}"/>
          </ac:spMkLst>
        </pc:spChg>
        <pc:spChg chg="mod">
          <ac:chgData name="Arashu Onodera" userId="fb647e8c-5a4c-4b88-babe-9f069122d984" providerId="ADAL" clId="{D73BA5EE-2AFE-4842-B3C4-386F0F427034}" dt="2025-06-16T03:46:02.643" v="296"/>
          <ac:spMkLst>
            <pc:docMk/>
            <pc:sldMk cId="80160683" sldId="2147483481"/>
            <ac:spMk id="98" creationId="{B5151603-62CA-2070-994A-CE97B0E1849B}"/>
          </ac:spMkLst>
        </pc:spChg>
        <pc:spChg chg="mod">
          <ac:chgData name="Arashu Onodera" userId="fb647e8c-5a4c-4b88-babe-9f069122d984" providerId="ADAL" clId="{D73BA5EE-2AFE-4842-B3C4-386F0F427034}" dt="2025-06-16T03:45:47.846" v="274" actId="20577"/>
          <ac:spMkLst>
            <pc:docMk/>
            <pc:sldMk cId="80160683" sldId="2147483481"/>
            <ac:spMk id="101" creationId="{6C83669B-98CF-CCF2-6F88-23DB559A9B16}"/>
          </ac:spMkLst>
        </pc:spChg>
      </pc:sldChg>
      <pc:sldChg chg="delSp mod">
        <pc:chgData name="Arashu Onodera" userId="fb647e8c-5a4c-4b88-babe-9f069122d984" providerId="ADAL" clId="{D73BA5EE-2AFE-4842-B3C4-386F0F427034}" dt="2025-06-16T03:39:26.464" v="2" actId="478"/>
        <pc:sldMkLst>
          <pc:docMk/>
          <pc:sldMk cId="2596422923" sldId="2147483485"/>
        </pc:sldMkLst>
      </pc:sldChg>
      <pc:sldChg chg="delSp modSp mod">
        <pc:chgData name="Arashu Onodera" userId="fb647e8c-5a4c-4b88-babe-9f069122d984" providerId="ADAL" clId="{D73BA5EE-2AFE-4842-B3C4-386F0F427034}" dt="2025-06-16T03:41:04.752" v="62"/>
        <pc:sldMkLst>
          <pc:docMk/>
          <pc:sldMk cId="1066753435" sldId="2147483486"/>
        </pc:sldMkLst>
        <pc:spChg chg="mod">
          <ac:chgData name="Arashu Onodera" userId="fb647e8c-5a4c-4b88-babe-9f069122d984" providerId="ADAL" clId="{D73BA5EE-2AFE-4842-B3C4-386F0F427034}" dt="2025-06-16T03:40:50.708" v="57" actId="20577"/>
          <ac:spMkLst>
            <pc:docMk/>
            <pc:sldMk cId="1066753435" sldId="2147483486"/>
            <ac:spMk id="10" creationId="{FDD4E988-6FE0-E7B6-E96F-A668B7DADA23}"/>
          </ac:spMkLst>
        </pc:spChg>
        <pc:spChg chg="mod">
          <ac:chgData name="Arashu Onodera" userId="fb647e8c-5a4c-4b88-babe-9f069122d984" providerId="ADAL" clId="{D73BA5EE-2AFE-4842-B3C4-386F0F427034}" dt="2025-06-16T03:41:01.804" v="60"/>
          <ac:spMkLst>
            <pc:docMk/>
            <pc:sldMk cId="1066753435" sldId="2147483486"/>
            <ac:spMk id="11" creationId="{45B6180F-6188-5738-E702-F03AE891897B}"/>
          </ac:spMkLst>
        </pc:spChg>
        <pc:spChg chg="mod">
          <ac:chgData name="Arashu Onodera" userId="fb647e8c-5a4c-4b88-babe-9f069122d984" providerId="ADAL" clId="{D73BA5EE-2AFE-4842-B3C4-386F0F427034}" dt="2025-06-16T03:40:52.649" v="58"/>
          <ac:spMkLst>
            <pc:docMk/>
            <pc:sldMk cId="1066753435" sldId="2147483486"/>
            <ac:spMk id="34" creationId="{2FC31075-4014-8711-3A82-881132C83A11}"/>
          </ac:spMkLst>
        </pc:spChg>
        <pc:spChg chg="mod">
          <ac:chgData name="Arashu Onodera" userId="fb647e8c-5a4c-4b88-babe-9f069122d984" providerId="ADAL" clId="{D73BA5EE-2AFE-4842-B3C4-386F0F427034}" dt="2025-06-16T03:41:03.080" v="61"/>
          <ac:spMkLst>
            <pc:docMk/>
            <pc:sldMk cId="1066753435" sldId="2147483486"/>
            <ac:spMk id="35" creationId="{33B1FCF9-7AF5-E775-5E94-DEF80CA3BE86}"/>
          </ac:spMkLst>
        </pc:spChg>
        <pc:spChg chg="mod">
          <ac:chgData name="Arashu Onodera" userId="fb647e8c-5a4c-4b88-babe-9f069122d984" providerId="ADAL" clId="{D73BA5EE-2AFE-4842-B3C4-386F0F427034}" dt="2025-06-16T03:40:55.133" v="59"/>
          <ac:spMkLst>
            <pc:docMk/>
            <pc:sldMk cId="1066753435" sldId="2147483486"/>
            <ac:spMk id="45" creationId="{4123EFAF-9D87-A65B-CA67-C926FC82F4F4}"/>
          </ac:spMkLst>
        </pc:spChg>
        <pc:spChg chg="mod">
          <ac:chgData name="Arashu Onodera" userId="fb647e8c-5a4c-4b88-babe-9f069122d984" providerId="ADAL" clId="{D73BA5EE-2AFE-4842-B3C4-386F0F427034}" dt="2025-06-16T03:41:04.752" v="62"/>
          <ac:spMkLst>
            <pc:docMk/>
            <pc:sldMk cId="1066753435" sldId="2147483486"/>
            <ac:spMk id="46" creationId="{A784D8B7-D903-E42F-4A27-D3D5DC5B1F9F}"/>
          </ac:spMkLst>
        </pc:spChg>
      </pc:sldChg>
      <pc:sldChg chg="del">
        <pc:chgData name="Arashu Onodera" userId="fb647e8c-5a4c-4b88-babe-9f069122d984" providerId="ADAL" clId="{D73BA5EE-2AFE-4842-B3C4-386F0F427034}" dt="2025-06-16T03:41:07.515" v="64" actId="47"/>
        <pc:sldMkLst>
          <pc:docMk/>
          <pc:sldMk cId="3258056940" sldId="2147483487"/>
        </pc:sldMkLst>
      </pc:sldChg>
      <pc:sldChg chg="del">
        <pc:chgData name="Arashu Onodera" userId="fb647e8c-5a4c-4b88-babe-9f069122d984" providerId="ADAL" clId="{D73BA5EE-2AFE-4842-B3C4-386F0F427034}" dt="2025-06-16T03:41:08.727" v="66" actId="47"/>
        <pc:sldMkLst>
          <pc:docMk/>
          <pc:sldMk cId="2237048050" sldId="2147483488"/>
        </pc:sldMkLst>
      </pc:sldChg>
      <pc:sldChg chg="delSp mod">
        <pc:chgData name="Arashu Onodera" userId="fb647e8c-5a4c-4b88-babe-9f069122d984" providerId="ADAL" clId="{D73BA5EE-2AFE-4842-B3C4-386F0F427034}" dt="2025-06-16T03:46:41.269" v="303" actId="478"/>
        <pc:sldMkLst>
          <pc:docMk/>
          <pc:sldMk cId="877793066" sldId="2147483489"/>
        </pc:sldMkLst>
      </pc:sldChg>
      <pc:sldChg chg="delSp mod">
        <pc:chgData name="Arashu Onodera" userId="fb647e8c-5a4c-4b88-babe-9f069122d984" providerId="ADAL" clId="{D73BA5EE-2AFE-4842-B3C4-386F0F427034}" dt="2025-06-16T03:47:16.160" v="311" actId="478"/>
        <pc:sldMkLst>
          <pc:docMk/>
          <pc:sldMk cId="2641957853" sldId="2147483490"/>
        </pc:sldMkLst>
      </pc:sldChg>
    </pc:docChg>
  </pc:docChgLst>
  <pc:docChgLst>
    <pc:chgData name="Kenta Sakata" userId="27b71cc4-af81-49a7-b00a-dce62aebc73d" providerId="ADAL" clId="{739C22E5-55E6-4CC7-A887-7BCABD4C8DBE}"/>
    <pc:docChg chg="modSld">
      <pc:chgData name="Kenta Sakata" userId="27b71cc4-af81-49a7-b00a-dce62aebc73d" providerId="ADAL" clId="{739C22E5-55E6-4CC7-A887-7BCABD4C8DBE}" dt="2025-06-13T12:47:28.097" v="3" actId="207"/>
      <pc:docMkLst>
        <pc:docMk/>
      </pc:docMkLst>
      <pc:sldChg chg="modSp mod">
        <pc:chgData name="Kenta Sakata" userId="27b71cc4-af81-49a7-b00a-dce62aebc73d" providerId="ADAL" clId="{739C22E5-55E6-4CC7-A887-7BCABD4C8DBE}" dt="2025-06-13T12:47:28.097" v="3" actId="207"/>
        <pc:sldMkLst>
          <pc:docMk/>
          <pc:sldMk cId="2596422923" sldId="2147483485"/>
        </pc:sldMkLst>
      </pc:sldChg>
    </pc:docChg>
  </pc:docChgLst>
  <pc:docChgLst>
    <pc:chgData name="Naho Oie" userId="75593d79-8f66-42a1-b1f2-b514a159efe5" providerId="ADAL" clId="{64CF0466-78C9-4F6B-8F21-99AC67C4D7D9}"/>
    <pc:docChg chg="undo custSel modSld">
      <pc:chgData name="Naho Oie" userId="75593d79-8f66-42a1-b1f2-b514a159efe5" providerId="ADAL" clId="{64CF0466-78C9-4F6B-8F21-99AC67C4D7D9}" dt="2025-06-12T05:55:06.628" v="482" actId="20577"/>
      <pc:docMkLst>
        <pc:docMk/>
      </pc:docMkLst>
      <pc:sldChg chg="modSp mod">
        <pc:chgData name="Naho Oie" userId="75593d79-8f66-42a1-b1f2-b514a159efe5" providerId="ADAL" clId="{64CF0466-78C9-4F6B-8F21-99AC67C4D7D9}" dt="2025-06-11T08:06:38.189" v="48" actId="20577"/>
        <pc:sldMkLst>
          <pc:docMk/>
          <pc:sldMk cId="3688949118" sldId="2147483157"/>
        </pc:sldMkLst>
      </pc:sldChg>
      <pc:sldChg chg="delSp mod">
        <pc:chgData name="Naho Oie" userId="75593d79-8f66-42a1-b1f2-b514a159efe5" providerId="ADAL" clId="{64CF0466-78C9-4F6B-8F21-99AC67C4D7D9}" dt="2025-06-10T07:18:23.061" v="0" actId="478"/>
        <pc:sldMkLst>
          <pc:docMk/>
          <pc:sldMk cId="4078445061" sldId="2147483175"/>
        </pc:sldMkLst>
      </pc:sldChg>
      <pc:sldChg chg="delSp mod">
        <pc:chgData name="Naho Oie" userId="75593d79-8f66-42a1-b1f2-b514a159efe5" providerId="ADAL" clId="{64CF0466-78C9-4F6B-8F21-99AC67C4D7D9}" dt="2025-06-10T07:19:08.398" v="17" actId="478"/>
        <pc:sldMkLst>
          <pc:docMk/>
          <pc:sldMk cId="874838626" sldId="2147483188"/>
        </pc:sldMkLst>
      </pc:sldChg>
      <pc:sldChg chg="delSp mod">
        <pc:chgData name="Naho Oie" userId="75593d79-8f66-42a1-b1f2-b514a159efe5" providerId="ADAL" clId="{64CF0466-78C9-4F6B-8F21-99AC67C4D7D9}" dt="2025-06-10T07:18:39.465" v="5" actId="478"/>
        <pc:sldMkLst>
          <pc:docMk/>
          <pc:sldMk cId="2282127820" sldId="2147483264"/>
        </pc:sldMkLst>
      </pc:sldChg>
      <pc:sldChg chg="delSp mod">
        <pc:chgData name="Naho Oie" userId="75593d79-8f66-42a1-b1f2-b514a159efe5" providerId="ADAL" clId="{64CF0466-78C9-4F6B-8F21-99AC67C4D7D9}" dt="2025-06-10T07:18:50.420" v="10" actId="478"/>
        <pc:sldMkLst>
          <pc:docMk/>
          <pc:sldMk cId="2965057733" sldId="2147483292"/>
        </pc:sldMkLst>
      </pc:sldChg>
      <pc:sldChg chg="delSp mod">
        <pc:chgData name="Naho Oie" userId="75593d79-8f66-42a1-b1f2-b514a159efe5" providerId="ADAL" clId="{64CF0466-78C9-4F6B-8F21-99AC67C4D7D9}" dt="2025-06-10T07:18:43.323" v="7" actId="478"/>
        <pc:sldMkLst>
          <pc:docMk/>
          <pc:sldMk cId="1994832625" sldId="2147483310"/>
        </pc:sldMkLst>
      </pc:sldChg>
      <pc:sldChg chg="delSp mod">
        <pc:chgData name="Naho Oie" userId="75593d79-8f66-42a1-b1f2-b514a159efe5" providerId="ADAL" clId="{64CF0466-78C9-4F6B-8F21-99AC67C4D7D9}" dt="2025-06-10T07:18:26.331" v="1" actId="478"/>
        <pc:sldMkLst>
          <pc:docMk/>
          <pc:sldMk cId="3717137770" sldId="2147483367"/>
        </pc:sldMkLst>
      </pc:sldChg>
      <pc:sldChg chg="delSp mod">
        <pc:chgData name="Naho Oie" userId="75593d79-8f66-42a1-b1f2-b514a159efe5" providerId="ADAL" clId="{64CF0466-78C9-4F6B-8F21-99AC67C4D7D9}" dt="2025-06-10T07:18:41.046" v="6" actId="478"/>
        <pc:sldMkLst>
          <pc:docMk/>
          <pc:sldMk cId="2797314031" sldId="2147483371"/>
        </pc:sldMkLst>
      </pc:sldChg>
      <pc:sldChg chg="addSp delSp modSp mod">
        <pc:chgData name="Naho Oie" userId="75593d79-8f66-42a1-b1f2-b514a159efe5" providerId="ADAL" clId="{64CF0466-78C9-4F6B-8F21-99AC67C4D7D9}" dt="2025-06-12T05:43:13.309" v="368" actId="478"/>
        <pc:sldMkLst>
          <pc:docMk/>
          <pc:sldMk cId="4009883814" sldId="2147483373"/>
        </pc:sldMkLst>
        <pc:spChg chg="add mod">
          <ac:chgData name="Naho Oie" userId="75593d79-8f66-42a1-b1f2-b514a159efe5" providerId="ADAL" clId="{64CF0466-78C9-4F6B-8F21-99AC67C4D7D9}" dt="2025-06-11T08:23:36.350" v="104" actId="1076"/>
          <ac:spMkLst>
            <pc:docMk/>
            <pc:sldMk cId="4009883814" sldId="2147483373"/>
            <ac:spMk id="6" creationId="{F16C80F6-C249-0513-2D0A-465D2FB635CA}"/>
          </ac:spMkLst>
        </pc:spChg>
      </pc:sldChg>
      <pc:sldChg chg="delSp mod">
        <pc:chgData name="Naho Oie" userId="75593d79-8f66-42a1-b1f2-b514a159efe5" providerId="ADAL" clId="{64CF0466-78C9-4F6B-8F21-99AC67C4D7D9}" dt="2025-06-10T07:19:11.170" v="18" actId="478"/>
        <pc:sldMkLst>
          <pc:docMk/>
          <pc:sldMk cId="516941365" sldId="2147483379"/>
        </pc:sldMkLst>
      </pc:sldChg>
      <pc:sldChg chg="delSp mod">
        <pc:chgData name="Naho Oie" userId="75593d79-8f66-42a1-b1f2-b514a159efe5" providerId="ADAL" clId="{64CF0466-78C9-4F6B-8F21-99AC67C4D7D9}" dt="2025-06-10T07:19:13.107" v="19" actId="478"/>
        <pc:sldMkLst>
          <pc:docMk/>
          <pc:sldMk cId="3969628580" sldId="2147483380"/>
        </pc:sldMkLst>
      </pc:sldChg>
      <pc:sldChg chg="delSp mod">
        <pc:chgData name="Naho Oie" userId="75593d79-8f66-42a1-b1f2-b514a159efe5" providerId="ADAL" clId="{64CF0466-78C9-4F6B-8F21-99AC67C4D7D9}" dt="2025-06-10T07:18:56.609" v="12" actId="478"/>
        <pc:sldMkLst>
          <pc:docMk/>
          <pc:sldMk cId="821189587" sldId="2147483392"/>
        </pc:sldMkLst>
      </pc:sldChg>
      <pc:sldChg chg="delSp mod">
        <pc:chgData name="Naho Oie" userId="75593d79-8f66-42a1-b1f2-b514a159efe5" providerId="ADAL" clId="{64CF0466-78C9-4F6B-8F21-99AC67C4D7D9}" dt="2025-06-10T07:18:54.922" v="11" actId="478"/>
        <pc:sldMkLst>
          <pc:docMk/>
          <pc:sldMk cId="2813965394" sldId="2147483393"/>
        </pc:sldMkLst>
      </pc:sldChg>
      <pc:sldChg chg="delSp mod">
        <pc:chgData name="Naho Oie" userId="75593d79-8f66-42a1-b1f2-b514a159efe5" providerId="ADAL" clId="{64CF0466-78C9-4F6B-8F21-99AC67C4D7D9}" dt="2025-06-10T07:18:58.509" v="13" actId="478"/>
        <pc:sldMkLst>
          <pc:docMk/>
          <pc:sldMk cId="1680343625" sldId="2147483395"/>
        </pc:sldMkLst>
      </pc:sldChg>
      <pc:sldChg chg="delSp mod">
        <pc:chgData name="Naho Oie" userId="75593d79-8f66-42a1-b1f2-b514a159efe5" providerId="ADAL" clId="{64CF0466-78C9-4F6B-8F21-99AC67C4D7D9}" dt="2025-06-10T07:18:29.889" v="2" actId="478"/>
        <pc:sldMkLst>
          <pc:docMk/>
          <pc:sldMk cId="3340419510" sldId="2147483464"/>
        </pc:sldMkLst>
      </pc:sldChg>
      <pc:sldChg chg="delSp mod">
        <pc:chgData name="Naho Oie" userId="75593d79-8f66-42a1-b1f2-b514a159efe5" providerId="ADAL" clId="{64CF0466-78C9-4F6B-8F21-99AC67C4D7D9}" dt="2025-06-10T07:18:34.395" v="3" actId="478"/>
        <pc:sldMkLst>
          <pc:docMk/>
          <pc:sldMk cId="2942997247" sldId="2147483468"/>
        </pc:sldMkLst>
      </pc:sldChg>
      <pc:sldChg chg="delSp modSp mod">
        <pc:chgData name="Naho Oie" userId="75593d79-8f66-42a1-b1f2-b514a159efe5" providerId="ADAL" clId="{64CF0466-78C9-4F6B-8F21-99AC67C4D7D9}" dt="2025-06-11T12:27:37.162" v="364" actId="1076"/>
        <pc:sldMkLst>
          <pc:docMk/>
          <pc:sldMk cId="412853290" sldId="2147483476"/>
        </pc:sldMkLst>
        <pc:spChg chg="mod">
          <ac:chgData name="Naho Oie" userId="75593d79-8f66-42a1-b1f2-b514a159efe5" providerId="ADAL" clId="{64CF0466-78C9-4F6B-8F21-99AC67C4D7D9}" dt="2025-06-11T12:27:20.784" v="362" actId="167"/>
          <ac:spMkLst>
            <pc:docMk/>
            <pc:sldMk cId="412853290" sldId="2147483476"/>
            <ac:spMk id="19" creationId="{E3550F02-28E8-DB93-0F66-639018FD98C2}"/>
          </ac:spMkLst>
        </pc:spChg>
      </pc:sldChg>
      <pc:sldChg chg="addSp delSp modSp mod">
        <pc:chgData name="Naho Oie" userId="75593d79-8f66-42a1-b1f2-b514a159efe5" providerId="ADAL" clId="{64CF0466-78C9-4F6B-8F21-99AC67C4D7D9}" dt="2025-06-11T12:25:58.934" v="360"/>
        <pc:sldMkLst>
          <pc:docMk/>
          <pc:sldMk cId="106975524" sldId="2147483477"/>
        </pc:sldMkLst>
      </pc:sldChg>
      <pc:sldChg chg="addSp delSp modSp mod">
        <pc:chgData name="Naho Oie" userId="75593d79-8f66-42a1-b1f2-b514a159efe5" providerId="ADAL" clId="{64CF0466-78C9-4F6B-8F21-99AC67C4D7D9}" dt="2025-06-11T12:25:55.391" v="359" actId="167"/>
        <pc:sldMkLst>
          <pc:docMk/>
          <pc:sldMk cId="7524699" sldId="2147483478"/>
        </pc:sldMkLst>
      </pc:sldChg>
      <pc:sldChg chg="delSp mod">
        <pc:chgData name="Naho Oie" userId="75593d79-8f66-42a1-b1f2-b514a159efe5" providerId="ADAL" clId="{64CF0466-78C9-4F6B-8F21-99AC67C4D7D9}" dt="2025-06-10T07:18:37.791" v="4" actId="478"/>
        <pc:sldMkLst>
          <pc:docMk/>
          <pc:sldMk cId="613886398" sldId="2147483480"/>
        </pc:sldMkLst>
      </pc:sldChg>
      <pc:sldChg chg="delSp mod">
        <pc:chgData name="Naho Oie" userId="75593d79-8f66-42a1-b1f2-b514a159efe5" providerId="ADAL" clId="{64CF0466-78C9-4F6B-8F21-99AC67C4D7D9}" dt="2025-06-10T07:18:48.906" v="9" actId="478"/>
        <pc:sldMkLst>
          <pc:docMk/>
          <pc:sldMk cId="80160683" sldId="2147483481"/>
        </pc:sldMkLst>
      </pc:sldChg>
      <pc:sldChg chg="addSp modSp mod">
        <pc:chgData name="Naho Oie" userId="75593d79-8f66-42a1-b1f2-b514a159efe5" providerId="ADAL" clId="{64CF0466-78C9-4F6B-8F21-99AC67C4D7D9}" dt="2025-06-12T05:55:06.628" v="482" actId="20577"/>
        <pc:sldMkLst>
          <pc:docMk/>
          <pc:sldMk cId="2596422923" sldId="2147483485"/>
        </pc:sldMkLst>
        <pc:spChg chg="add mod">
          <ac:chgData name="Naho Oie" userId="75593d79-8f66-42a1-b1f2-b514a159efe5" providerId="ADAL" clId="{64CF0466-78C9-4F6B-8F21-99AC67C4D7D9}" dt="2025-06-12T05:55:06.628" v="482" actId="20577"/>
          <ac:spMkLst>
            <pc:docMk/>
            <pc:sldMk cId="2596422923" sldId="2147483485"/>
            <ac:spMk id="3" creationId="{AC3783BB-8FD1-1DC6-A830-51C09D41E05F}"/>
          </ac:spMkLst>
        </pc:spChg>
        <pc:spChg chg="mod">
          <ac:chgData name="Naho Oie" userId="75593d79-8f66-42a1-b1f2-b514a159efe5" providerId="ADAL" clId="{64CF0466-78C9-4F6B-8F21-99AC67C4D7D9}" dt="2025-06-12T05:49:24.530" v="431" actId="20577"/>
          <ac:spMkLst>
            <pc:docMk/>
            <pc:sldMk cId="2596422923" sldId="2147483485"/>
            <ac:spMk id="7" creationId="{EDDC40D5-4693-154D-3DD5-DA9790611C29}"/>
          </ac:spMkLst>
        </pc:spChg>
        <pc:spChg chg="mod">
          <ac:chgData name="Naho Oie" userId="75593d79-8f66-42a1-b1f2-b514a159efe5" providerId="ADAL" clId="{64CF0466-78C9-4F6B-8F21-99AC67C4D7D9}" dt="2025-06-12T05:49:25.751" v="432" actId="20577"/>
          <ac:spMkLst>
            <pc:docMk/>
            <pc:sldMk cId="2596422923" sldId="2147483485"/>
            <ac:spMk id="13" creationId="{04E15EB4-14B9-DB61-5803-119D6AFA77A4}"/>
          </ac:spMkLst>
        </pc:spChg>
      </pc:sldChg>
      <pc:sldChg chg="modSp mod">
        <pc:chgData name="Naho Oie" userId="75593d79-8f66-42a1-b1f2-b514a159efe5" providerId="ADAL" clId="{64CF0466-78C9-4F6B-8F21-99AC67C4D7D9}" dt="2025-06-11T08:08:42.318" v="61" actId="1035"/>
        <pc:sldMkLst>
          <pc:docMk/>
          <pc:sldMk cId="2641957853" sldId="2147483490"/>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9/18/2025</a:t>
            </a:fld>
            <a:endParaRPr lang="en-US" sz="80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3107" userDrawn="1">
          <p15:clr>
            <a:srgbClr val="F26B43"/>
          </p15:clr>
        </p15:guide>
        <p15:guide id="2" pos="212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a:p>
        </p:txBody>
      </p:sp>
      <p:sp>
        <p:nvSpPr>
          <p:cNvPr id="4" name="Slide Image Placeholder 3"/>
          <p:cNvSpPr>
            <a:spLocks noGrp="1" noRot="1" noChangeAspect="1"/>
          </p:cNvSpPr>
          <p:nvPr>
            <p:ph type="sldImg" idx="2"/>
          </p:nvPr>
        </p:nvSpPr>
        <p:spPr>
          <a:xfrm>
            <a:off x="485775" y="614363"/>
            <a:ext cx="5746750" cy="3978275"/>
          </a:xfrm>
          <a:prstGeom prst="rect">
            <a:avLst/>
          </a:prstGeom>
          <a:noFill/>
          <a:ln w="9525">
            <a:solidFill>
              <a:schemeClr val="bg2"/>
            </a:solidFill>
          </a:ln>
        </p:spPr>
        <p:txBody>
          <a:bodyPr vert="horz" lIns="91697" tIns="45848" rIns="91697" bIns="45848" rtlCol="0" anchor="ctr"/>
          <a:lstStyle/>
          <a:p>
            <a:endParaRPr lang="en-US"/>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a:t>Notes view: </a:t>
            </a:r>
            <a:fld id="{128CEAFE-FA94-43E5-B0FF-D47E1CCDD1B4}" type="slidenum">
              <a:rPr lang="en-US" smtClean="0"/>
              <a:pPr/>
              <a:t>‹#›</a:t>
            </a:fld>
            <a:endParaRPr lang="en-US"/>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9/18/2025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0F266F-2D19-5140-D1E2-6185B2F064C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0694492-EC5E-0373-5D9A-1E0E8F39F6F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43FDB6B-6781-F0E5-0CAF-1D4552A4D95F}"/>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A851E8D0-5939-755E-48D1-11EF70498CF7}"/>
              </a:ext>
            </a:extLst>
          </p:cNvPr>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18467573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64A9D5-C0B6-49D2-4510-918ED002819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D26FE60-D68C-C57C-FD09-6510F37DCF8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ABA0504-8045-95E5-C93F-BC3053C761B5}"/>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20A3595-C11A-DC17-EE1C-906312296AC0}"/>
              </a:ext>
            </a:extLst>
          </p:cNvPr>
          <p:cNvSpPr>
            <a:spLocks noGrp="1"/>
          </p:cNvSpPr>
          <p:nvPr>
            <p:ph type="sldNum" sz="quarter" idx="5"/>
          </p:nvPr>
        </p:nvSpPr>
        <p:spPr/>
        <p:txBody>
          <a:bodyPr/>
          <a:lstStyle/>
          <a:p>
            <a:r>
              <a:rPr lang="en-US"/>
              <a:t>Notes view: </a:t>
            </a:r>
            <a:fld id="{128CEAFE-FA94-43E5-B0FF-D47E1CCDD1B4}" type="slidenum">
              <a:rPr lang="en-US" smtClean="0"/>
              <a:pPr/>
              <a:t>24</a:t>
            </a:fld>
            <a:endParaRPr lang="en-US"/>
          </a:p>
        </p:txBody>
      </p:sp>
    </p:spTree>
    <p:extLst>
      <p:ext uri="{BB962C8B-B14F-4D97-AF65-F5344CB8AC3E}">
        <p14:creationId xmlns:p14="http://schemas.microsoft.com/office/powerpoint/2010/main" val="34256315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A1881B-6E11-A173-46CB-E0C4961D319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2208AAE-90DE-5691-D5EB-0653CA83604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B4DD258-33B0-A8A2-436D-29D46B51E9EC}"/>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7F8A7CA-32A3-7D7C-3C63-029329A029BD}"/>
              </a:ext>
            </a:extLst>
          </p:cNvPr>
          <p:cNvSpPr>
            <a:spLocks noGrp="1"/>
          </p:cNvSpPr>
          <p:nvPr>
            <p:ph type="sldNum" sz="quarter" idx="5"/>
          </p:nvPr>
        </p:nvSpPr>
        <p:spPr/>
        <p:txBody>
          <a:bodyPr/>
          <a:lstStyle/>
          <a:p>
            <a:r>
              <a:rPr lang="en-US"/>
              <a:t>Notes view: </a:t>
            </a:r>
            <a:fld id="{128CEAFE-FA94-43E5-B0FF-D47E1CCDD1B4}" type="slidenum">
              <a:rPr lang="en-US" smtClean="0"/>
              <a:pPr/>
              <a:t>10</a:t>
            </a:fld>
            <a:endParaRPr lang="en-US"/>
          </a:p>
        </p:txBody>
      </p:sp>
    </p:spTree>
    <p:extLst>
      <p:ext uri="{BB962C8B-B14F-4D97-AF65-F5344CB8AC3E}">
        <p14:creationId xmlns:p14="http://schemas.microsoft.com/office/powerpoint/2010/main" val="25188238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25196625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456D01-510B-FD19-CE4E-5AD0209A35D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F222A36-FF58-01E5-50CA-FCDCB445D45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11DF9C7-6EDC-4F91-3D85-C2B1E469E163}"/>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3A9F037C-9674-9E9F-9406-366A438F29A5}"/>
              </a:ext>
            </a:extLst>
          </p:cNvPr>
          <p:cNvSpPr>
            <a:spLocks noGrp="1"/>
          </p:cNvSpPr>
          <p:nvPr>
            <p:ph type="sldNum" sz="quarter" idx="5"/>
          </p:nvPr>
        </p:nvSpPr>
        <p:spPr/>
        <p:txBody>
          <a:bodyPr/>
          <a:lstStyle/>
          <a:p>
            <a:r>
              <a:rPr lang="en-US"/>
              <a:t>Notes view: </a:t>
            </a:r>
            <a:fld id="{128CEAFE-FA94-43E5-B0FF-D47E1CCDD1B4}" type="slidenum">
              <a:rPr lang="en-US" smtClean="0"/>
              <a:pPr/>
              <a:t>14</a:t>
            </a:fld>
            <a:endParaRPr lang="en-US"/>
          </a:p>
        </p:txBody>
      </p:sp>
    </p:spTree>
    <p:extLst>
      <p:ext uri="{BB962C8B-B14F-4D97-AF65-F5344CB8AC3E}">
        <p14:creationId xmlns:p14="http://schemas.microsoft.com/office/powerpoint/2010/main" val="17514349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0D3F67-EEF8-BDE9-03B5-ADD3015B23D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C76C145-8E32-CE08-B998-29BD2B74A01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E93A5CC-4C98-6D14-947F-DC013D12BBCF}"/>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23EA5DC6-6E68-604F-FB98-9E92868CE0C5}"/>
              </a:ext>
            </a:extLst>
          </p:cNvPr>
          <p:cNvSpPr>
            <a:spLocks noGrp="1"/>
          </p:cNvSpPr>
          <p:nvPr>
            <p:ph type="sldNum" sz="quarter" idx="5"/>
          </p:nvPr>
        </p:nvSpPr>
        <p:spPr/>
        <p:txBody>
          <a:bodyPr/>
          <a:lstStyle/>
          <a:p>
            <a:r>
              <a:rPr lang="en-US"/>
              <a:t>Notes view: </a:t>
            </a:r>
            <a:fld id="{128CEAFE-FA94-43E5-B0FF-D47E1CCDD1B4}" type="slidenum">
              <a:rPr lang="en-US" smtClean="0"/>
              <a:pPr/>
              <a:t>16</a:t>
            </a:fld>
            <a:endParaRPr lang="en-US"/>
          </a:p>
        </p:txBody>
      </p:sp>
    </p:spTree>
    <p:extLst>
      <p:ext uri="{BB962C8B-B14F-4D97-AF65-F5344CB8AC3E}">
        <p14:creationId xmlns:p14="http://schemas.microsoft.com/office/powerpoint/2010/main" val="15249733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19</a:t>
            </a:fld>
            <a:endParaRPr lang="en-US"/>
          </a:p>
        </p:txBody>
      </p:sp>
    </p:spTree>
    <p:extLst>
      <p:ext uri="{BB962C8B-B14F-4D97-AF65-F5344CB8AC3E}">
        <p14:creationId xmlns:p14="http://schemas.microsoft.com/office/powerpoint/2010/main" val="1658781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B42C45-63E7-4AE4-28EA-87E8AF9777C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6BAFDCC-1250-C9CE-C2C0-77E23E2D20F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4DB27B5-AABC-C76E-1274-0E63CD711779}"/>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D9031D64-B5B8-719C-48E0-2C860838BAEB}"/>
              </a:ext>
            </a:extLst>
          </p:cNvPr>
          <p:cNvSpPr>
            <a:spLocks noGrp="1"/>
          </p:cNvSpPr>
          <p:nvPr>
            <p:ph type="sldNum" sz="quarter" idx="5"/>
          </p:nvPr>
        </p:nvSpPr>
        <p:spPr/>
        <p:txBody>
          <a:bodyPr/>
          <a:lstStyle/>
          <a:p>
            <a:r>
              <a:rPr lang="en-US"/>
              <a:t>Notes view: </a:t>
            </a:r>
            <a:fld id="{128CEAFE-FA94-43E5-B0FF-D47E1CCDD1B4}" type="slidenum">
              <a:rPr lang="en-US" smtClean="0"/>
              <a:pPr/>
              <a:t>21</a:t>
            </a:fld>
            <a:endParaRPr lang="en-US"/>
          </a:p>
        </p:txBody>
      </p:sp>
    </p:spTree>
    <p:extLst>
      <p:ext uri="{BB962C8B-B14F-4D97-AF65-F5344CB8AC3E}">
        <p14:creationId xmlns:p14="http://schemas.microsoft.com/office/powerpoint/2010/main" val="15938649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575258-08D5-B880-78DD-83C21A620A5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013DFBE-D97D-80A8-4B73-A24831B2B2A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BF214EF-7A97-C537-7EB4-5CF4F3CD1481}"/>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406986C8-42BF-2073-093C-27696A200953}"/>
              </a:ext>
            </a:extLst>
          </p:cNvPr>
          <p:cNvSpPr>
            <a:spLocks noGrp="1"/>
          </p:cNvSpPr>
          <p:nvPr>
            <p:ph type="sldNum" sz="quarter" idx="5"/>
          </p:nvPr>
        </p:nvSpPr>
        <p:spPr/>
        <p:txBody>
          <a:bodyPr/>
          <a:lstStyle/>
          <a:p>
            <a:r>
              <a:rPr lang="en-US"/>
              <a:t>Notes view: </a:t>
            </a:r>
            <a:fld id="{128CEAFE-FA94-43E5-B0FF-D47E1CCDD1B4}" type="slidenum">
              <a:rPr lang="en-US" smtClean="0"/>
              <a:pPr/>
              <a:t>22</a:t>
            </a:fld>
            <a:endParaRPr lang="en-US"/>
          </a:p>
        </p:txBody>
      </p:sp>
    </p:spTree>
    <p:extLst>
      <p:ext uri="{BB962C8B-B14F-4D97-AF65-F5344CB8AC3E}">
        <p14:creationId xmlns:p14="http://schemas.microsoft.com/office/powerpoint/2010/main" val="37918256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23</a:t>
            </a:fld>
            <a:endParaRPr lang="en-US"/>
          </a:p>
        </p:txBody>
      </p:sp>
    </p:spTree>
    <p:extLst>
      <p:ext uri="{BB962C8B-B14F-4D97-AF65-F5344CB8AC3E}">
        <p14:creationId xmlns:p14="http://schemas.microsoft.com/office/powerpoint/2010/main" val="168710553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2.xml"/><Relationship Id="rId1" Type="http://schemas.openxmlformats.org/officeDocument/2006/relationships/tags" Target="../tags/tag7.xml"/><Relationship Id="rId4" Type="http://schemas.openxmlformats.org/officeDocument/2006/relationships/image" Target="../media/image1.e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8.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solidFill>
          <a:schemeClr val="bg2">
            <a:lumMod val="20000"/>
            <a:lumOff val="80000"/>
          </a:schemeClr>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223EA5B7-208D-F70C-0F95-AE4F06FC96C3}"/>
              </a:ext>
            </a:extLst>
          </p:cNvPr>
          <p:cNvGraphicFramePr>
            <a:graphicFrameLocks noChangeAspect="1"/>
          </p:cNvGraphicFramePr>
          <p:nvPr userDrawn="1">
            <p:custDataLst>
              <p:tags r:id="rId1"/>
            </p:custDataLst>
            <p:extLst>
              <p:ext uri="{D42A27DB-BD31-4B8C-83A1-F6EECF244321}">
                <p14:modId xmlns:p14="http://schemas.microsoft.com/office/powerpoint/2010/main" val="3358269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223EA5B7-208D-F70C-0F95-AE4F06FC96C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7" name="Title 1"/>
          <p:cNvSpPr>
            <a:spLocks noGrp="1"/>
          </p:cNvSpPr>
          <p:nvPr>
            <p:ph type="title"/>
          </p:nvPr>
        </p:nvSpPr>
        <p:spPr bwMode="blackWhite">
          <a:xfrm>
            <a:off x="511875" y="2851842"/>
            <a:ext cx="4014858" cy="778597"/>
          </a:xfrm>
          <a:prstGeom prst="rect">
            <a:avLst/>
          </a:prstGeom>
        </p:spPr>
        <p:txBody>
          <a:bodyPr anchor="t">
            <a:noAutofit/>
          </a:bodyPr>
          <a:lstStyle>
            <a:lvl1pPr>
              <a:defRPr sz="4000">
                <a:solidFill>
                  <a:schemeClr val="tx2"/>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502855" y="3680016"/>
            <a:ext cx="9405747"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7C244000-FBF9-2892-A0E2-AF8DF6F42353}"/>
              </a:ext>
            </a:extLst>
          </p:cNvPr>
          <p:cNvSpPr>
            <a:spLocks noGrp="1"/>
          </p:cNvSpPr>
          <p:nvPr>
            <p:ph type="body" sz="quarter" idx="11"/>
          </p:nvPr>
        </p:nvSpPr>
        <p:spPr>
          <a:xfrm>
            <a:off x="511875" y="3793402"/>
            <a:ext cx="8886150" cy="914400"/>
          </a:xfrm>
          <a:prstGeom prst="rect">
            <a:avLst/>
          </a:prstGeom>
        </p:spPr>
        <p:txBody>
          <a:bodyPr/>
          <a:lstStyle>
            <a:lvl1pPr>
              <a:defRPr sz="1400">
                <a:solidFill>
                  <a:schemeClr val="tx2"/>
                </a:solidFill>
              </a:defRPr>
            </a:lvl1pPr>
          </a:lstStyle>
          <a:p>
            <a:pPr lvl="0"/>
            <a:endParaRPr kumimoji="1" lang="ja-JP" altLang="en-US"/>
          </a:p>
        </p:txBody>
      </p:sp>
      <p:sp>
        <p:nvSpPr>
          <p:cNvPr id="11" name="テキスト プレースホルダー 10">
            <a:extLst>
              <a:ext uri="{FF2B5EF4-FFF2-40B4-BE49-F238E27FC236}">
                <a16:creationId xmlns:a16="http://schemas.microsoft.com/office/drawing/2014/main" id="{9140C099-BDA9-9D39-059E-D1831A3A7EE6}"/>
              </a:ext>
            </a:extLst>
          </p:cNvPr>
          <p:cNvSpPr>
            <a:spLocks noGrp="1"/>
          </p:cNvSpPr>
          <p:nvPr>
            <p:ph type="body" sz="quarter" idx="12"/>
          </p:nvPr>
        </p:nvSpPr>
        <p:spPr>
          <a:xfrm>
            <a:off x="4635374" y="2851842"/>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2" name="テキスト プレースホルダー 10">
            <a:extLst>
              <a:ext uri="{FF2B5EF4-FFF2-40B4-BE49-F238E27FC236}">
                <a16:creationId xmlns:a16="http://schemas.microsoft.com/office/drawing/2014/main" id="{9E04A33F-5968-22FA-5868-8C1C009768F9}"/>
              </a:ext>
            </a:extLst>
          </p:cNvPr>
          <p:cNvSpPr>
            <a:spLocks noGrp="1"/>
          </p:cNvSpPr>
          <p:nvPr>
            <p:ph type="body" sz="quarter" idx="13"/>
          </p:nvPr>
        </p:nvSpPr>
        <p:spPr>
          <a:xfrm>
            <a:off x="4635374" y="3132276"/>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3" name="テキスト プレースホルダー 10">
            <a:extLst>
              <a:ext uri="{FF2B5EF4-FFF2-40B4-BE49-F238E27FC236}">
                <a16:creationId xmlns:a16="http://schemas.microsoft.com/office/drawing/2014/main" id="{741C0D8A-198A-1E9B-0D1D-FDD34D335AAC}"/>
              </a:ext>
            </a:extLst>
          </p:cNvPr>
          <p:cNvSpPr>
            <a:spLocks noGrp="1"/>
          </p:cNvSpPr>
          <p:nvPr>
            <p:ph type="body" sz="quarter" idx="14"/>
          </p:nvPr>
        </p:nvSpPr>
        <p:spPr>
          <a:xfrm>
            <a:off x="4635374" y="3412710"/>
            <a:ext cx="4759451" cy="216000"/>
          </a:xfrm>
          <a:prstGeom prst="rect">
            <a:avLst/>
          </a:prstGeom>
        </p:spPr>
        <p:txBody>
          <a:bodyPr/>
          <a:lstStyle>
            <a:lvl1pPr algn="r">
              <a:defRPr>
                <a:solidFill>
                  <a:schemeClr val="tx2"/>
                </a:solidFill>
              </a:defRPr>
            </a:lvl1pPr>
          </a:lstStyle>
          <a:p>
            <a:pPr lvl="0"/>
            <a:endParaRPr kumimoji="1" lang="ja-JP" altLang="en-US"/>
          </a:p>
        </p:txBody>
      </p:sp>
    </p:spTree>
    <p:extLst>
      <p:ext uri="{BB962C8B-B14F-4D97-AF65-F5344CB8AC3E}">
        <p14:creationId xmlns:p14="http://schemas.microsoft.com/office/powerpoint/2010/main" val="777567250"/>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Divider_4">
    <p:spTree>
      <p:nvGrpSpPr>
        <p:cNvPr id="1" name=""/>
        <p:cNvGrpSpPr/>
        <p:nvPr/>
      </p:nvGrpSpPr>
      <p:grpSpPr>
        <a:xfrm>
          <a:off x="0" y="0"/>
          <a:ext cx="0" cy="0"/>
          <a:chOff x="0" y="0"/>
          <a:chExt cx="0" cy="0"/>
        </a:xfrm>
      </p:grpSpPr>
      <p:sp>
        <p:nvSpPr>
          <p:cNvPr id="7" name="Text Placeholder 5">
            <a:extLst>
              <a:ext uri="{FF2B5EF4-FFF2-40B4-BE49-F238E27FC236}">
                <a16:creationId xmlns:a16="http://schemas.microsoft.com/office/drawing/2014/main" id="{9A0B98F9-28DF-45AF-9554-283B5B36EDE4}"/>
              </a:ext>
            </a:extLst>
          </p:cNvPr>
          <p:cNvSpPr txBox="1">
            <a:spLocks/>
          </p:cNvSpPr>
          <p:nvPr userDrawn="1"/>
        </p:nvSpPr>
        <p:spPr>
          <a:xfrm>
            <a:off x="-192" y="2857809"/>
            <a:ext cx="517845" cy="1142809"/>
          </a:xfrm>
          <a:prstGeom prst="rect">
            <a:avLst/>
          </a:prstGeom>
          <a:solidFill>
            <a:schemeClr val="accent2"/>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baseline="0">
              <a:solidFill>
                <a:schemeClr val="tx2"/>
              </a:solidFill>
              <a:latin typeface="+mn-lt"/>
              <a:ea typeface="+mn-ea"/>
            </a:endParaRPr>
          </a:p>
        </p:txBody>
      </p:sp>
      <p:sp>
        <p:nvSpPr>
          <p:cNvPr id="2" name="テキスト プレースホルダー 5">
            <a:extLst>
              <a:ext uri="{FF2B5EF4-FFF2-40B4-BE49-F238E27FC236}">
                <a16:creationId xmlns:a16="http://schemas.microsoft.com/office/drawing/2014/main" id="{8F1BE105-FE49-F48E-12F9-D51A178E562F}"/>
              </a:ext>
            </a:extLst>
          </p:cNvPr>
          <p:cNvSpPr>
            <a:spLocks noGrp="1"/>
          </p:cNvSpPr>
          <p:nvPr>
            <p:ph type="body" sz="quarter" idx="13"/>
          </p:nvPr>
        </p:nvSpPr>
        <p:spPr>
          <a:xfrm>
            <a:off x="819468" y="2826544"/>
            <a:ext cx="7350125" cy="1204912"/>
          </a:xfrm>
          <a:prstGeom prst="rect">
            <a:avLst/>
          </a:prstGeom>
        </p:spPr>
        <p:txBody>
          <a:bodyPr anchor="ctr"/>
          <a:lstStyle>
            <a:lvl1pPr>
              <a:defRPr sz="3200">
                <a:solidFill>
                  <a:schemeClr val="tx2"/>
                </a:solidFill>
              </a:defRPr>
            </a:lvl1pPr>
          </a:lstStyle>
          <a:p>
            <a:pPr lvl="0"/>
            <a:endParaRPr kumimoji="1" lang="ja-JP" altLang="en-US"/>
          </a:p>
        </p:txBody>
      </p:sp>
    </p:spTree>
    <p:extLst>
      <p:ext uri="{BB962C8B-B14F-4D97-AF65-F5344CB8AC3E}">
        <p14:creationId xmlns:p14="http://schemas.microsoft.com/office/powerpoint/2010/main" val="128772258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cxnSp>
        <p:nvCxnSpPr>
          <p:cNvPr id="4" name="Straight Connector 147">
            <a:extLst>
              <a:ext uri="{FF2B5EF4-FFF2-40B4-BE49-F238E27FC236}">
                <a16:creationId xmlns:a16="http://schemas.microsoft.com/office/drawing/2014/main" id="{01E5DE7B-F2AA-B9DB-E98D-BA49BDAC0959}"/>
              </a:ext>
            </a:extLst>
          </p:cNvPr>
          <p:cNvCxnSpPr>
            <a:cxnSpLocks/>
          </p:cNvCxnSpPr>
          <p:nvPr userDrawn="1"/>
        </p:nvCxnSpPr>
        <p:spPr bwMode="white">
          <a:xfrm>
            <a:off x="10232" y="1181268"/>
            <a:ext cx="9885535" cy="0"/>
          </a:xfrm>
          <a:prstGeom prst="line">
            <a:avLst/>
          </a:prstGeom>
          <a:ln w="19050" cmpd="sng">
            <a:solidFill>
              <a:schemeClr val="bg2"/>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5A63CC5B-D2D6-947A-EB72-58A2D4B877B1}"/>
              </a:ext>
            </a:extLst>
          </p:cNvPr>
          <p:cNvSpPr>
            <a:spLocks noGrp="1"/>
          </p:cNvSpPr>
          <p:nvPr>
            <p:ph type="body" sz="quarter" idx="15"/>
          </p:nvPr>
        </p:nvSpPr>
        <p:spPr>
          <a:xfrm>
            <a:off x="512291" y="511472"/>
            <a:ext cx="8891587" cy="604071"/>
          </a:xfrm>
          <a:prstGeom prst="rect">
            <a:avLst/>
          </a:prstGeom>
        </p:spPr>
        <p:txBody>
          <a:bodyPr lIns="0" tIns="0" rIns="0" bIns="0" anchor="t"/>
          <a:lstStyle>
            <a:lvl1pPr>
              <a:spcBef>
                <a:spcPts val="0"/>
              </a:spcBef>
              <a:spcAft>
                <a:spcPts val="0"/>
              </a:spcAft>
              <a:buNone/>
              <a:defRPr sz="1800" b="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8" name="テキスト プレースホルダー 6">
            <a:extLst>
              <a:ext uri="{FF2B5EF4-FFF2-40B4-BE49-F238E27FC236}">
                <a16:creationId xmlns:a16="http://schemas.microsoft.com/office/drawing/2014/main" id="{78D9D2A8-DB01-477E-D9A6-D6678093218A}"/>
              </a:ext>
            </a:extLst>
          </p:cNvPr>
          <p:cNvSpPr>
            <a:spLocks noGrp="1"/>
          </p:cNvSpPr>
          <p:nvPr>
            <p:ph type="body" sz="quarter" idx="16"/>
          </p:nvPr>
        </p:nvSpPr>
        <p:spPr>
          <a:xfrm>
            <a:off x="512291" y="1484834"/>
            <a:ext cx="8891587" cy="5004866"/>
          </a:xfrm>
          <a:prstGeom prst="rect">
            <a:avLst/>
          </a:prstGeom>
        </p:spPr>
        <p:txBody>
          <a:bodyPr lIns="0" rIns="0" anchor="t"/>
          <a:lstStyle>
            <a:lvl1pPr>
              <a:spcBef>
                <a:spcPts val="0"/>
              </a:spcBef>
              <a:spcAft>
                <a:spcPts val="0"/>
              </a:spcAft>
              <a:buNone/>
              <a:defRPr sz="14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11" name="テキスト プレースホルダー 6">
            <a:extLst>
              <a:ext uri="{FF2B5EF4-FFF2-40B4-BE49-F238E27FC236}">
                <a16:creationId xmlns:a16="http://schemas.microsoft.com/office/drawing/2014/main" id="{153214FB-AE04-2E5A-DFB5-797794DB076B}"/>
              </a:ext>
            </a:extLst>
          </p:cNvPr>
          <p:cNvSpPr>
            <a:spLocks noGrp="1"/>
          </p:cNvSpPr>
          <p:nvPr>
            <p:ph type="body" sz="quarter" idx="17"/>
          </p:nvPr>
        </p:nvSpPr>
        <p:spPr>
          <a:xfrm>
            <a:off x="512291" y="246744"/>
            <a:ext cx="8891587" cy="252061"/>
          </a:xfrm>
          <a:prstGeom prst="rect">
            <a:avLst/>
          </a:prstGeom>
        </p:spPr>
        <p:txBody>
          <a:bodyPr lIns="0" tIns="0" rIns="0" bIns="0" anchor="ctr"/>
          <a:lstStyle>
            <a:lvl1pPr marL="0" indent="0" algn="l">
              <a:spcBef>
                <a:spcPts val="0"/>
              </a:spcBef>
              <a:spcAft>
                <a:spcPts val="0"/>
              </a:spcAft>
              <a:buNone/>
              <a:defRPr sz="12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en-US" altLang="ja-JP">
              <a:solidFill>
                <a:schemeClr val="tx1"/>
              </a:solidFill>
            </a:endParaRPr>
          </a:p>
        </p:txBody>
      </p:sp>
    </p:spTree>
    <p:extLst>
      <p:ext uri="{BB962C8B-B14F-4D97-AF65-F5344CB8AC3E}">
        <p14:creationId xmlns:p14="http://schemas.microsoft.com/office/powerpoint/2010/main" val="1614778305"/>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1" name="テキスト プレースホルダー 6">
            <a:extLst>
              <a:ext uri="{FF2B5EF4-FFF2-40B4-BE49-F238E27FC236}">
                <a16:creationId xmlns:a16="http://schemas.microsoft.com/office/drawing/2014/main" id="{153214FB-AE04-2E5A-DFB5-797794DB076B}"/>
              </a:ext>
            </a:extLst>
          </p:cNvPr>
          <p:cNvSpPr>
            <a:spLocks noGrp="1"/>
          </p:cNvSpPr>
          <p:nvPr>
            <p:ph type="body" sz="quarter" idx="17"/>
          </p:nvPr>
        </p:nvSpPr>
        <p:spPr>
          <a:xfrm>
            <a:off x="512291" y="246744"/>
            <a:ext cx="8891587" cy="252061"/>
          </a:xfrm>
          <a:prstGeom prst="rect">
            <a:avLst/>
          </a:prstGeom>
        </p:spPr>
        <p:txBody>
          <a:bodyPr lIns="0" tIns="0" rIns="0" bIns="0" anchor="ctr"/>
          <a:lstStyle>
            <a:lvl1pPr marL="0" indent="0" algn="l">
              <a:spcBef>
                <a:spcPts val="0"/>
              </a:spcBef>
              <a:spcAft>
                <a:spcPts val="0"/>
              </a:spcAft>
              <a:buNone/>
              <a:defRPr sz="12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en-US" altLang="ja-JP">
              <a:solidFill>
                <a:schemeClr val="tx1"/>
              </a:solidFill>
            </a:endParaRPr>
          </a:p>
        </p:txBody>
      </p:sp>
    </p:spTree>
    <p:extLst>
      <p:ext uri="{BB962C8B-B14F-4D97-AF65-F5344CB8AC3E}">
        <p14:creationId xmlns:p14="http://schemas.microsoft.com/office/powerpoint/2010/main" val="3199720313"/>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solidFill>
          <a:schemeClr val="bg2">
            <a:lumMod val="20000"/>
            <a:lumOff val="80000"/>
          </a:schemeClr>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223EA5B7-208D-F70C-0F95-AE4F06FC96C3}"/>
              </a:ext>
            </a:extLst>
          </p:cNvPr>
          <p:cNvGraphicFramePr>
            <a:graphicFrameLocks noChangeAspect="1"/>
          </p:cNvGraphicFramePr>
          <p:nvPr userDrawn="1">
            <p:custDataLst>
              <p:tags r:id="rId1"/>
            </p:custDataLst>
            <p:extLst>
              <p:ext uri="{D42A27DB-BD31-4B8C-83A1-F6EECF244321}">
                <p14:modId xmlns:p14="http://schemas.microsoft.com/office/powerpoint/2010/main" val="3358269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223EA5B7-208D-F70C-0F95-AE4F06FC96C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7" name="Title 1"/>
          <p:cNvSpPr>
            <a:spLocks noGrp="1"/>
          </p:cNvSpPr>
          <p:nvPr>
            <p:ph type="title"/>
          </p:nvPr>
        </p:nvSpPr>
        <p:spPr bwMode="blackWhite">
          <a:xfrm>
            <a:off x="511875" y="2851842"/>
            <a:ext cx="4014858" cy="778597"/>
          </a:xfrm>
          <a:prstGeom prst="rect">
            <a:avLst/>
          </a:prstGeom>
        </p:spPr>
        <p:txBody>
          <a:bodyPr anchor="t">
            <a:noAutofit/>
          </a:bodyPr>
          <a:lstStyle>
            <a:lvl1pPr>
              <a:defRPr sz="4000">
                <a:solidFill>
                  <a:schemeClr val="tx2"/>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502855" y="3680016"/>
            <a:ext cx="9405747"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7C244000-FBF9-2892-A0E2-AF8DF6F42353}"/>
              </a:ext>
            </a:extLst>
          </p:cNvPr>
          <p:cNvSpPr>
            <a:spLocks noGrp="1"/>
          </p:cNvSpPr>
          <p:nvPr>
            <p:ph type="body" sz="quarter" idx="11"/>
          </p:nvPr>
        </p:nvSpPr>
        <p:spPr>
          <a:xfrm>
            <a:off x="511875" y="3793402"/>
            <a:ext cx="8886150" cy="914400"/>
          </a:xfrm>
          <a:prstGeom prst="rect">
            <a:avLst/>
          </a:prstGeom>
        </p:spPr>
        <p:txBody>
          <a:bodyPr/>
          <a:lstStyle>
            <a:lvl1pPr>
              <a:defRPr sz="1400">
                <a:solidFill>
                  <a:schemeClr val="tx2"/>
                </a:solidFill>
              </a:defRPr>
            </a:lvl1pPr>
          </a:lstStyle>
          <a:p>
            <a:pPr lvl="0"/>
            <a:endParaRPr kumimoji="1" lang="ja-JP" altLang="en-US"/>
          </a:p>
        </p:txBody>
      </p:sp>
      <p:sp>
        <p:nvSpPr>
          <p:cNvPr id="11" name="テキスト プレースホルダー 10">
            <a:extLst>
              <a:ext uri="{FF2B5EF4-FFF2-40B4-BE49-F238E27FC236}">
                <a16:creationId xmlns:a16="http://schemas.microsoft.com/office/drawing/2014/main" id="{9140C099-BDA9-9D39-059E-D1831A3A7EE6}"/>
              </a:ext>
            </a:extLst>
          </p:cNvPr>
          <p:cNvSpPr>
            <a:spLocks noGrp="1"/>
          </p:cNvSpPr>
          <p:nvPr>
            <p:ph type="body" sz="quarter" idx="12"/>
          </p:nvPr>
        </p:nvSpPr>
        <p:spPr>
          <a:xfrm>
            <a:off x="4635374" y="2851842"/>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2" name="テキスト プレースホルダー 10">
            <a:extLst>
              <a:ext uri="{FF2B5EF4-FFF2-40B4-BE49-F238E27FC236}">
                <a16:creationId xmlns:a16="http://schemas.microsoft.com/office/drawing/2014/main" id="{9E04A33F-5968-22FA-5868-8C1C009768F9}"/>
              </a:ext>
            </a:extLst>
          </p:cNvPr>
          <p:cNvSpPr>
            <a:spLocks noGrp="1"/>
          </p:cNvSpPr>
          <p:nvPr>
            <p:ph type="body" sz="quarter" idx="13"/>
          </p:nvPr>
        </p:nvSpPr>
        <p:spPr>
          <a:xfrm>
            <a:off x="4635374" y="3132276"/>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3" name="テキスト プレースホルダー 10">
            <a:extLst>
              <a:ext uri="{FF2B5EF4-FFF2-40B4-BE49-F238E27FC236}">
                <a16:creationId xmlns:a16="http://schemas.microsoft.com/office/drawing/2014/main" id="{741C0D8A-198A-1E9B-0D1D-FDD34D335AAC}"/>
              </a:ext>
            </a:extLst>
          </p:cNvPr>
          <p:cNvSpPr>
            <a:spLocks noGrp="1"/>
          </p:cNvSpPr>
          <p:nvPr>
            <p:ph type="body" sz="quarter" idx="14"/>
          </p:nvPr>
        </p:nvSpPr>
        <p:spPr>
          <a:xfrm>
            <a:off x="4635374" y="3412710"/>
            <a:ext cx="4759451" cy="216000"/>
          </a:xfrm>
          <a:prstGeom prst="rect">
            <a:avLst/>
          </a:prstGeom>
        </p:spPr>
        <p:txBody>
          <a:bodyPr/>
          <a:lstStyle>
            <a:lvl1pPr algn="r">
              <a:defRPr>
                <a:solidFill>
                  <a:schemeClr val="tx2"/>
                </a:solidFill>
              </a:defRPr>
            </a:lvl1pPr>
          </a:lstStyle>
          <a:p>
            <a:pPr lvl="0"/>
            <a:endParaRPr kumimoji="1" lang="ja-JP" altLang="en-US"/>
          </a:p>
        </p:txBody>
      </p:sp>
    </p:spTree>
    <p:extLst>
      <p:ext uri="{BB962C8B-B14F-4D97-AF65-F5344CB8AC3E}">
        <p14:creationId xmlns:p14="http://schemas.microsoft.com/office/powerpoint/2010/main" val="2976951471"/>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Divider_4">
    <p:spTree>
      <p:nvGrpSpPr>
        <p:cNvPr id="1" name=""/>
        <p:cNvGrpSpPr/>
        <p:nvPr/>
      </p:nvGrpSpPr>
      <p:grpSpPr>
        <a:xfrm>
          <a:off x="0" y="0"/>
          <a:ext cx="0" cy="0"/>
          <a:chOff x="0" y="0"/>
          <a:chExt cx="0" cy="0"/>
        </a:xfrm>
      </p:grpSpPr>
      <p:sp>
        <p:nvSpPr>
          <p:cNvPr id="7" name="Text Placeholder 5">
            <a:extLst>
              <a:ext uri="{FF2B5EF4-FFF2-40B4-BE49-F238E27FC236}">
                <a16:creationId xmlns:a16="http://schemas.microsoft.com/office/drawing/2014/main" id="{9A0B98F9-28DF-45AF-9554-283B5B36EDE4}"/>
              </a:ext>
            </a:extLst>
          </p:cNvPr>
          <p:cNvSpPr txBox="1">
            <a:spLocks/>
          </p:cNvSpPr>
          <p:nvPr userDrawn="1"/>
        </p:nvSpPr>
        <p:spPr>
          <a:xfrm>
            <a:off x="-192" y="2857809"/>
            <a:ext cx="517845" cy="1142809"/>
          </a:xfrm>
          <a:prstGeom prst="rect">
            <a:avLst/>
          </a:prstGeom>
          <a:solidFill>
            <a:schemeClr val="accent2"/>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baseline="0">
              <a:solidFill>
                <a:schemeClr val="tx2"/>
              </a:solidFill>
              <a:latin typeface="+mn-lt"/>
              <a:ea typeface="+mn-ea"/>
            </a:endParaRPr>
          </a:p>
        </p:txBody>
      </p:sp>
      <p:sp>
        <p:nvSpPr>
          <p:cNvPr id="2" name="テキスト プレースホルダー 5">
            <a:extLst>
              <a:ext uri="{FF2B5EF4-FFF2-40B4-BE49-F238E27FC236}">
                <a16:creationId xmlns:a16="http://schemas.microsoft.com/office/drawing/2014/main" id="{8F1BE105-FE49-F48E-12F9-D51A178E562F}"/>
              </a:ext>
            </a:extLst>
          </p:cNvPr>
          <p:cNvSpPr>
            <a:spLocks noGrp="1"/>
          </p:cNvSpPr>
          <p:nvPr>
            <p:ph type="body" sz="quarter" idx="13"/>
          </p:nvPr>
        </p:nvSpPr>
        <p:spPr>
          <a:xfrm>
            <a:off x="819468" y="2826544"/>
            <a:ext cx="7350125" cy="1204912"/>
          </a:xfrm>
          <a:prstGeom prst="rect">
            <a:avLst/>
          </a:prstGeom>
        </p:spPr>
        <p:txBody>
          <a:bodyPr anchor="ctr"/>
          <a:lstStyle>
            <a:lvl1pPr>
              <a:defRPr sz="3200">
                <a:solidFill>
                  <a:schemeClr val="tx2"/>
                </a:solidFill>
              </a:defRPr>
            </a:lvl1pPr>
          </a:lstStyle>
          <a:p>
            <a:pPr lvl="0"/>
            <a:endParaRPr kumimoji="1" lang="ja-JP" altLang="en-US"/>
          </a:p>
        </p:txBody>
      </p:sp>
    </p:spTree>
    <p:extLst>
      <p:ext uri="{BB962C8B-B14F-4D97-AF65-F5344CB8AC3E}">
        <p14:creationId xmlns:p14="http://schemas.microsoft.com/office/powerpoint/2010/main" val="4195963475"/>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cxnSp>
        <p:nvCxnSpPr>
          <p:cNvPr id="4" name="Straight Connector 147">
            <a:extLst>
              <a:ext uri="{FF2B5EF4-FFF2-40B4-BE49-F238E27FC236}">
                <a16:creationId xmlns:a16="http://schemas.microsoft.com/office/drawing/2014/main" id="{01E5DE7B-F2AA-B9DB-E98D-BA49BDAC0959}"/>
              </a:ext>
            </a:extLst>
          </p:cNvPr>
          <p:cNvCxnSpPr>
            <a:cxnSpLocks/>
          </p:cNvCxnSpPr>
          <p:nvPr userDrawn="1"/>
        </p:nvCxnSpPr>
        <p:spPr bwMode="white">
          <a:xfrm>
            <a:off x="10232" y="1181268"/>
            <a:ext cx="9885535" cy="0"/>
          </a:xfrm>
          <a:prstGeom prst="line">
            <a:avLst/>
          </a:prstGeom>
          <a:ln w="19050" cmpd="sng">
            <a:solidFill>
              <a:schemeClr val="bg2"/>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5A63CC5B-D2D6-947A-EB72-58A2D4B877B1}"/>
              </a:ext>
            </a:extLst>
          </p:cNvPr>
          <p:cNvSpPr>
            <a:spLocks noGrp="1"/>
          </p:cNvSpPr>
          <p:nvPr>
            <p:ph type="body" sz="quarter" idx="15"/>
          </p:nvPr>
        </p:nvSpPr>
        <p:spPr>
          <a:xfrm>
            <a:off x="512291" y="511472"/>
            <a:ext cx="8891587" cy="604071"/>
          </a:xfrm>
          <a:prstGeom prst="rect">
            <a:avLst/>
          </a:prstGeom>
        </p:spPr>
        <p:txBody>
          <a:bodyPr lIns="0" tIns="0" rIns="0" bIns="0" anchor="t"/>
          <a:lstStyle>
            <a:lvl1pPr>
              <a:spcBef>
                <a:spcPts val="0"/>
              </a:spcBef>
              <a:spcAft>
                <a:spcPts val="0"/>
              </a:spcAft>
              <a:buNone/>
              <a:defRPr sz="1800" b="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8" name="テキスト プレースホルダー 6">
            <a:extLst>
              <a:ext uri="{FF2B5EF4-FFF2-40B4-BE49-F238E27FC236}">
                <a16:creationId xmlns:a16="http://schemas.microsoft.com/office/drawing/2014/main" id="{78D9D2A8-DB01-477E-D9A6-D6678093218A}"/>
              </a:ext>
            </a:extLst>
          </p:cNvPr>
          <p:cNvSpPr>
            <a:spLocks noGrp="1"/>
          </p:cNvSpPr>
          <p:nvPr>
            <p:ph type="body" sz="quarter" idx="16"/>
          </p:nvPr>
        </p:nvSpPr>
        <p:spPr>
          <a:xfrm>
            <a:off x="512291" y="1484834"/>
            <a:ext cx="8891587" cy="5004866"/>
          </a:xfrm>
          <a:prstGeom prst="rect">
            <a:avLst/>
          </a:prstGeom>
        </p:spPr>
        <p:txBody>
          <a:bodyPr lIns="0" rIns="0" anchor="t"/>
          <a:lstStyle>
            <a:lvl1pPr>
              <a:spcBef>
                <a:spcPts val="0"/>
              </a:spcBef>
              <a:spcAft>
                <a:spcPts val="0"/>
              </a:spcAft>
              <a:buNone/>
              <a:defRPr sz="14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11" name="テキスト プレースホルダー 6">
            <a:extLst>
              <a:ext uri="{FF2B5EF4-FFF2-40B4-BE49-F238E27FC236}">
                <a16:creationId xmlns:a16="http://schemas.microsoft.com/office/drawing/2014/main" id="{153214FB-AE04-2E5A-DFB5-797794DB076B}"/>
              </a:ext>
            </a:extLst>
          </p:cNvPr>
          <p:cNvSpPr>
            <a:spLocks noGrp="1"/>
          </p:cNvSpPr>
          <p:nvPr>
            <p:ph type="body" sz="quarter" idx="17"/>
          </p:nvPr>
        </p:nvSpPr>
        <p:spPr>
          <a:xfrm>
            <a:off x="512291" y="246744"/>
            <a:ext cx="8891587" cy="252061"/>
          </a:xfrm>
          <a:prstGeom prst="rect">
            <a:avLst/>
          </a:prstGeom>
        </p:spPr>
        <p:txBody>
          <a:bodyPr lIns="0" tIns="0" rIns="0" bIns="0" anchor="ctr"/>
          <a:lstStyle>
            <a:lvl1pPr marL="0" indent="0" algn="l">
              <a:spcBef>
                <a:spcPts val="0"/>
              </a:spcBef>
              <a:spcAft>
                <a:spcPts val="0"/>
              </a:spcAft>
              <a:buNone/>
              <a:defRPr sz="12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en-US" altLang="ja-JP">
              <a:solidFill>
                <a:schemeClr val="tx1"/>
              </a:solidFill>
            </a:endParaRPr>
          </a:p>
        </p:txBody>
      </p:sp>
    </p:spTree>
    <p:extLst>
      <p:ext uri="{BB962C8B-B14F-4D97-AF65-F5344CB8AC3E}">
        <p14:creationId xmlns:p14="http://schemas.microsoft.com/office/powerpoint/2010/main" val="3667307753"/>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2.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1.emf"/><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oleObject" Target="../embeddings/oleObject1.bin"/><Relationship Id="rId5" Type="http://schemas.openxmlformats.org/officeDocument/2006/relationships/tags" Target="../tags/tag6.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D8FB1A2-D999-5D68-91D9-9D7D1ACFB5E6}"/>
              </a:ext>
            </a:extLst>
          </p:cNvPr>
          <p:cNvGraphicFramePr>
            <a:graphicFrameLocks noChangeAspect="1"/>
          </p:cNvGraphicFramePr>
          <p:nvPr userDrawn="1">
            <p:custDataLst>
              <p:tags r:id="rId6"/>
            </p:custDataLst>
            <p:extLst>
              <p:ext uri="{D42A27DB-BD31-4B8C-83A1-F6EECF244321}">
                <p14:modId xmlns:p14="http://schemas.microsoft.com/office/powerpoint/2010/main" val="24223956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7" imgW="395" imgH="396" progId="TCLayout.ActiveDocument.1">
                  <p:embed/>
                </p:oleObj>
              </mc:Choice>
              <mc:Fallback>
                <p:oleObj name="think-cell スライド" r:id="rId7" imgW="395" imgH="396" progId="TCLayout.ActiveDocument.1">
                  <p:embed/>
                  <p:pic>
                    <p:nvPicPr>
                      <p:cNvPr id="3" name="think-cell data - do not delete" hidden="1">
                        <a:extLst>
                          <a:ext uri="{FF2B5EF4-FFF2-40B4-BE49-F238E27FC236}">
                            <a16:creationId xmlns:a16="http://schemas.microsoft.com/office/drawing/2014/main" id="{9D8FB1A2-D999-5D68-91D9-9D7D1ACFB5E6}"/>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8184214" y="6615436"/>
            <a:ext cx="1204166" cy="125099"/>
          </a:xfrm>
          <a:prstGeom prst="rect">
            <a:avLst/>
          </a:prstGeom>
        </p:spPr>
        <p:txBody>
          <a:bodyPr vert="horz" wrap="square" lIns="0" tIns="0" rIns="0" bIns="0" rtlCol="0" anchor="b">
            <a:spAutoFit/>
          </a:bodyPr>
          <a:lstStyle>
            <a:lvl1pPr algn="r">
              <a:defRPr sz="813">
                <a:solidFill>
                  <a:schemeClr val="accent1"/>
                </a:solidFill>
                <a:latin typeface="+mn-lt"/>
                <a:sym typeface="Trebuchet MS" panose="020B0603020202020204" pitchFamily="34" charset="0"/>
              </a:defRPr>
            </a:lvl1pPr>
          </a:lstStyle>
          <a:p>
            <a:endParaRPr lang="en-US"/>
          </a:p>
        </p:txBody>
      </p:sp>
      <p:sp>
        <p:nvSpPr>
          <p:cNvPr id="12" name="TextBox 11"/>
          <p:cNvSpPr txBox="1"/>
          <p:nvPr userDrawn="1"/>
        </p:nvSpPr>
        <p:spPr>
          <a:xfrm>
            <a:off x="9395222" y="6615437"/>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accent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accent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2852922683"/>
      </p:ext>
    </p:extLst>
  </p:cSld>
  <p:clrMap bg1="lt1" tx1="dk1" bg2="lt2" tx2="dk2" accent1="accent1" accent2="accent2" accent3="accent3" accent4="accent4" accent5="accent5" accent6="accent6" hlink="hlink" folHlink="folHlink"/>
  <p:sldLayoutIdLst>
    <p:sldLayoutId id="2147485121" r:id="rId1"/>
    <p:sldLayoutId id="2147485127" r:id="rId2"/>
    <p:sldLayoutId id="2147485123" r:id="rId3"/>
    <p:sldLayoutId id="2147485133" r:id="rId4"/>
  </p:sldLayoutIdLst>
  <p:hf sldNum="0" hdr="0" ftr="0" dt="0"/>
  <p:txStyles>
    <p:titleStyle>
      <a:lvl1pPr algn="l" defTabSz="742950" rtl="0" eaLnBrk="1" latinLnBrk="0" hangingPunct="1">
        <a:lnSpc>
          <a:spcPct val="90000"/>
        </a:lnSpc>
        <a:spcBef>
          <a:spcPct val="0"/>
        </a:spcBef>
        <a:buNone/>
        <a:defRPr sz="12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53" userDrawn="1">
          <p15:clr>
            <a:srgbClr val="F26B43"/>
          </p15:clr>
        </p15:guide>
        <p15:guide id="2" pos="321" userDrawn="1">
          <p15:clr>
            <a:srgbClr val="F26B43"/>
          </p15:clr>
        </p15:guide>
        <p15:guide id="3" pos="5918" userDrawn="1">
          <p15:clr>
            <a:srgbClr val="F26B43"/>
          </p15:clr>
        </p15:guide>
        <p15:guide id="4" orient="horz" pos="4088" userDrawn="1">
          <p15:clr>
            <a:srgbClr val="F26B43"/>
          </p15:clr>
        </p15:guide>
        <p15:guide id="5" pos="3120" userDrawn="1">
          <p15:clr>
            <a:srgbClr val="F26B43"/>
          </p15:clr>
        </p15:guide>
        <p15:guide id="6" orient="horz" pos="319" userDrawn="1">
          <p15:clr>
            <a:srgbClr val="F26B43"/>
          </p15:clr>
        </p15:guide>
        <p15:guide id="7" orient="horz" pos="935"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D8FB1A2-D999-5D68-91D9-9D7D1ACFB5E6}"/>
              </a:ext>
            </a:extLst>
          </p:cNvPr>
          <p:cNvGraphicFramePr>
            <a:graphicFrameLocks noChangeAspect="1"/>
          </p:cNvGraphicFramePr>
          <p:nvPr userDrawn="1">
            <p:custDataLst>
              <p:tags r:id="rId5"/>
            </p:custDataLst>
            <p:extLst>
              <p:ext uri="{D42A27DB-BD31-4B8C-83A1-F6EECF244321}">
                <p14:modId xmlns:p14="http://schemas.microsoft.com/office/powerpoint/2010/main" val="24223956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6" imgW="395" imgH="396" progId="TCLayout.ActiveDocument.1">
                  <p:embed/>
                </p:oleObj>
              </mc:Choice>
              <mc:Fallback>
                <p:oleObj name="think-cell スライド" r:id="rId6" imgW="395" imgH="396" progId="TCLayout.ActiveDocument.1">
                  <p:embed/>
                  <p:pic>
                    <p:nvPicPr>
                      <p:cNvPr id="3" name="think-cell data - do not delete" hidden="1">
                        <a:extLst>
                          <a:ext uri="{FF2B5EF4-FFF2-40B4-BE49-F238E27FC236}">
                            <a16:creationId xmlns:a16="http://schemas.microsoft.com/office/drawing/2014/main" id="{9D8FB1A2-D999-5D68-91D9-9D7D1ACFB5E6}"/>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8184214" y="6615436"/>
            <a:ext cx="1204166" cy="125099"/>
          </a:xfrm>
          <a:prstGeom prst="rect">
            <a:avLst/>
          </a:prstGeom>
        </p:spPr>
        <p:txBody>
          <a:bodyPr vert="horz" wrap="square" lIns="0" tIns="0" rIns="0" bIns="0" rtlCol="0" anchor="b">
            <a:spAutoFit/>
          </a:bodyPr>
          <a:lstStyle>
            <a:lvl1pPr algn="r">
              <a:defRPr sz="813">
                <a:solidFill>
                  <a:schemeClr val="accent1"/>
                </a:solidFill>
                <a:latin typeface="+mn-lt"/>
                <a:sym typeface="Trebuchet MS" panose="020B0603020202020204" pitchFamily="34" charset="0"/>
              </a:defRPr>
            </a:lvl1pPr>
          </a:lstStyle>
          <a:p>
            <a:endParaRPr lang="en-US"/>
          </a:p>
        </p:txBody>
      </p:sp>
      <p:sp>
        <p:nvSpPr>
          <p:cNvPr id="12" name="TextBox 11"/>
          <p:cNvSpPr txBox="1"/>
          <p:nvPr userDrawn="1"/>
        </p:nvSpPr>
        <p:spPr>
          <a:xfrm>
            <a:off x="9395222" y="6615437"/>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accent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accent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1814127115"/>
      </p:ext>
    </p:extLst>
  </p:cSld>
  <p:clrMap bg1="lt1" tx1="dk1" bg2="lt2" tx2="dk2" accent1="accent1" accent2="accent2" accent3="accent3" accent4="accent4" accent5="accent5" accent6="accent6" hlink="hlink" folHlink="folHlink"/>
  <p:sldLayoutIdLst>
    <p:sldLayoutId id="2147485129" r:id="rId1"/>
    <p:sldLayoutId id="2147485130" r:id="rId2"/>
    <p:sldLayoutId id="2147485131" r:id="rId3"/>
  </p:sldLayoutIdLst>
  <p:hf sldNum="0" hdr="0" ftr="0" dt="0"/>
  <p:txStyles>
    <p:titleStyle>
      <a:lvl1pPr algn="l" defTabSz="742950" rtl="0" eaLnBrk="1" latinLnBrk="0" hangingPunct="1">
        <a:lnSpc>
          <a:spcPct val="90000"/>
        </a:lnSpc>
        <a:spcBef>
          <a:spcPct val="0"/>
        </a:spcBef>
        <a:buNone/>
        <a:defRPr sz="12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53">
          <p15:clr>
            <a:srgbClr val="F26B43"/>
          </p15:clr>
        </p15:guide>
        <p15:guide id="2" pos="321">
          <p15:clr>
            <a:srgbClr val="F26B43"/>
          </p15:clr>
        </p15:guide>
        <p15:guide id="3" pos="5918">
          <p15:clr>
            <a:srgbClr val="F26B43"/>
          </p15:clr>
        </p15:guide>
        <p15:guide id="4" orient="horz" pos="4088">
          <p15:clr>
            <a:srgbClr val="F26B43"/>
          </p15:clr>
        </p15:guide>
        <p15:guide id="5" pos="3120">
          <p15:clr>
            <a:srgbClr val="F26B43"/>
          </p15:clr>
        </p15:guide>
        <p15:guide id="6" orient="horz" pos="319">
          <p15:clr>
            <a:srgbClr val="F26B43"/>
          </p15:clr>
        </p15:guide>
        <p15:guide id="7" orient="horz" pos="935">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820361-BFE1-4DA0-A5A1-3A95161C3006}"/>
              </a:ext>
            </a:extLst>
          </p:cNvPr>
          <p:cNvSpPr>
            <a:spLocks noGrp="1"/>
          </p:cNvSpPr>
          <p:nvPr>
            <p:ph type="title"/>
          </p:nvPr>
        </p:nvSpPr>
        <p:spPr>
          <a:xfrm>
            <a:off x="511875" y="2851842"/>
            <a:ext cx="6171954" cy="778597"/>
          </a:xfrm>
        </p:spPr>
        <p:txBody>
          <a:bodyPr/>
          <a:lstStyle/>
          <a:p>
            <a:r>
              <a:rPr kumimoji="1" lang="ja-JP" altLang="en-US"/>
              <a:t>様式２ 事業計画書</a:t>
            </a:r>
            <a:endParaRPr kumimoji="1" lang="en-GB"/>
          </a:p>
        </p:txBody>
      </p:sp>
      <p:sp>
        <p:nvSpPr>
          <p:cNvPr id="9" name="テキスト プレースホルダー 2">
            <a:extLst>
              <a:ext uri="{FF2B5EF4-FFF2-40B4-BE49-F238E27FC236}">
                <a16:creationId xmlns:a16="http://schemas.microsoft.com/office/drawing/2014/main" id="{5C16FA1C-B683-7247-CAE5-8961DC39E590}"/>
              </a:ext>
            </a:extLst>
          </p:cNvPr>
          <p:cNvSpPr>
            <a:spLocks noGrp="1"/>
          </p:cNvSpPr>
          <p:nvPr>
            <p:ph type="body" sz="quarter" idx="11"/>
          </p:nvPr>
        </p:nvSpPr>
        <p:spPr>
          <a:xfrm>
            <a:off x="511875" y="3836946"/>
            <a:ext cx="8886150" cy="914400"/>
          </a:xfrm>
        </p:spPr>
        <p:txBody>
          <a:bodyPr/>
          <a:lstStyle/>
          <a:p>
            <a:r>
              <a:rPr kumimoji="1" lang="ja-JP" altLang="en-US" sz="1800"/>
              <a:t>プロジェクト名：</a:t>
            </a:r>
            <a:r>
              <a:rPr kumimoji="1" lang="ja-JP" altLang="ja-JP" sz="1800" kern="1200">
                <a:effectLst/>
                <a:latin typeface="+mn-lt"/>
                <a:ea typeface="+mn-ea"/>
                <a:cs typeface="+mn-cs"/>
              </a:rPr>
              <a:t>○○○国／□□□事</a:t>
            </a:r>
            <a:r>
              <a:rPr kumimoji="1" lang="ja-JP" altLang="en-US" sz="1800" kern="1200">
                <a:effectLst/>
                <a:latin typeface="+mn-lt"/>
                <a:ea typeface="+mn-ea"/>
                <a:cs typeface="+mn-cs"/>
              </a:rPr>
              <a:t>業</a:t>
            </a:r>
            <a:endParaRPr kumimoji="1" lang="ja-JP" altLang="ja-JP" sz="1800" kern="1200">
              <a:effectLst/>
              <a:latin typeface="+mn-lt"/>
              <a:ea typeface="+mn-ea"/>
              <a:cs typeface="+mn-cs"/>
            </a:endParaRPr>
          </a:p>
        </p:txBody>
      </p:sp>
      <p:sp>
        <p:nvSpPr>
          <p:cNvPr id="13" name="テキスト ボックス 12">
            <a:extLst>
              <a:ext uri="{FF2B5EF4-FFF2-40B4-BE49-F238E27FC236}">
                <a16:creationId xmlns:a16="http://schemas.microsoft.com/office/drawing/2014/main" id="{B743AB6A-B7A3-33ED-C79A-6B2DC9A02229}"/>
              </a:ext>
            </a:extLst>
          </p:cNvPr>
          <p:cNvSpPr txBox="1"/>
          <p:nvPr/>
        </p:nvSpPr>
        <p:spPr>
          <a:xfrm>
            <a:off x="402772" y="1945235"/>
            <a:ext cx="8153400" cy="73866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l"/>
            <a:endParaRPr lang="ja-JP" altLang="en-US" sz="1400" b="0" i="0" u="none" strike="noStrike" baseline="0" dirty="0">
              <a:solidFill>
                <a:schemeClr val="tx2"/>
              </a:solidFill>
              <a:latin typeface="ＭＳ ゴシック" panose="020B0609070205080204" pitchFamily="49" charset="-128"/>
              <a:ea typeface="ＭＳ ゴシック" panose="020B0609070205080204" pitchFamily="49" charset="-128"/>
            </a:endParaRPr>
          </a:p>
          <a:p>
            <a:r>
              <a:rPr lang="ja-JP" altLang="en-US" sz="1400" b="0" i="0" u="none" strike="noStrike" baseline="0" dirty="0">
                <a:solidFill>
                  <a:schemeClr val="tx2"/>
                </a:solidFill>
                <a:latin typeface="ＭＳ ゴシック" panose="020B0609070205080204" pitchFamily="49" charset="-128"/>
                <a:ea typeface="ＭＳ ゴシック" panose="020B0609070205080204" pitchFamily="49" charset="-128"/>
              </a:rPr>
              <a:t> </a:t>
            </a:r>
            <a:r>
              <a:rPr lang="ja-JP" altLang="en-US" sz="1400" b="0" i="0" u="none" strike="noStrike" baseline="0" dirty="0">
                <a:solidFill>
                  <a:schemeClr val="tx2"/>
                </a:solidFill>
                <a:latin typeface="+mn-ea"/>
              </a:rPr>
              <a:t>令和</a:t>
            </a:r>
            <a:r>
              <a:rPr lang="ja-JP" altLang="en-US" sz="1400" dirty="0">
                <a:solidFill>
                  <a:schemeClr val="tx2"/>
                </a:solidFill>
                <a:latin typeface="+mn-ea"/>
              </a:rPr>
              <a:t>６</a:t>
            </a:r>
            <a:r>
              <a:rPr lang="ja-JP" altLang="en-US" sz="1400" b="0" i="0" u="none" strike="noStrike" baseline="0" dirty="0">
                <a:solidFill>
                  <a:schemeClr val="tx2"/>
                </a:solidFill>
                <a:latin typeface="+mn-ea"/>
              </a:rPr>
              <a:t>年度補正グローバルサウス未来志向型共創等事業費補助金 </a:t>
            </a:r>
          </a:p>
          <a:p>
            <a:r>
              <a:rPr lang="ja-JP" altLang="en-US" sz="1400" b="0" i="0" u="none" strike="noStrike" baseline="0" dirty="0">
                <a:solidFill>
                  <a:schemeClr val="tx2"/>
                </a:solidFill>
                <a:latin typeface="+mn-ea"/>
              </a:rPr>
              <a:t>（大型実証　非</a:t>
            </a:r>
            <a:r>
              <a:rPr lang="en-US" altLang="ja-JP" sz="1400" b="0" i="0" u="none" strike="noStrike" baseline="0" dirty="0">
                <a:solidFill>
                  <a:schemeClr val="tx2"/>
                </a:solidFill>
                <a:latin typeface="+mn-ea"/>
              </a:rPr>
              <a:t>ASEAN</a:t>
            </a:r>
            <a:r>
              <a:rPr lang="ja-JP" altLang="en-US" sz="1400" b="0" i="0" u="none" strike="noStrike" baseline="0" dirty="0">
                <a:solidFill>
                  <a:schemeClr val="tx2"/>
                </a:solidFill>
                <a:latin typeface="+mn-ea"/>
              </a:rPr>
              <a:t>加盟国）</a:t>
            </a:r>
            <a:r>
              <a:rPr lang="ja-JP" altLang="en-US" sz="1400" b="0" i="0" u="none" strike="noStrike" baseline="0">
                <a:solidFill>
                  <a:schemeClr val="tx2"/>
                </a:solidFill>
                <a:latin typeface="+mn-ea"/>
              </a:rPr>
              <a:t>二次公募</a:t>
            </a:r>
            <a:endParaRPr lang="ja-JP" altLang="en-US" sz="1400" b="0" i="0" u="none" strike="noStrike" baseline="0" dirty="0">
              <a:solidFill>
                <a:schemeClr val="tx2"/>
              </a:solidFill>
              <a:latin typeface="+mn-ea"/>
            </a:endParaRPr>
          </a:p>
        </p:txBody>
      </p:sp>
      <p:sp>
        <p:nvSpPr>
          <p:cNvPr id="6" name="テキスト プレースホルダー 11">
            <a:extLst>
              <a:ext uri="{FF2B5EF4-FFF2-40B4-BE49-F238E27FC236}">
                <a16:creationId xmlns:a16="http://schemas.microsoft.com/office/drawing/2014/main" id="{F0619D2E-7A73-C86A-A5BB-824886502365}"/>
              </a:ext>
            </a:extLst>
          </p:cNvPr>
          <p:cNvSpPr txBox="1">
            <a:spLocks/>
          </p:cNvSpPr>
          <p:nvPr/>
        </p:nvSpPr>
        <p:spPr>
          <a:xfrm>
            <a:off x="5067301" y="4914208"/>
            <a:ext cx="4547177" cy="777095"/>
          </a:xfrm>
          <a:prstGeom prst="rect">
            <a:avLst/>
          </a:prstGeom>
        </p:spPr>
        <p:txBody>
          <a:bodyPr/>
          <a:lstStyle>
            <a:lvl1pPr marL="0" indent="0" algn="r"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l"/>
            <a:r>
              <a:rPr kumimoji="1" lang="ja-JP" altLang="en-US" sz="1600"/>
              <a:t>申請者</a:t>
            </a:r>
            <a:r>
              <a:rPr kumimoji="1" lang="zh-TW" altLang="en-US" sz="1600"/>
              <a:t>：</a:t>
            </a:r>
            <a:r>
              <a:rPr kumimoji="1" lang="en-US" altLang="zh-TW" sz="1600"/>
              <a:t>xxx</a:t>
            </a:r>
          </a:p>
          <a:p>
            <a:pPr algn="l"/>
            <a:r>
              <a:rPr kumimoji="1" lang="zh-TW" altLang="en-US" sz="1600"/>
              <a:t>代表者</a:t>
            </a:r>
            <a:r>
              <a:rPr kumimoji="1" lang="ja-JP" altLang="en-US" sz="1600"/>
              <a:t>役職・氏名</a:t>
            </a:r>
            <a:r>
              <a:rPr kumimoji="1" lang="zh-TW" altLang="en-US" sz="1600"/>
              <a:t>：</a:t>
            </a:r>
            <a:r>
              <a:rPr kumimoji="1" lang="en-US" altLang="zh-TW" sz="1600"/>
              <a:t>xxx </a:t>
            </a:r>
            <a:r>
              <a:rPr kumimoji="1" lang="en-US" altLang="zh-TW" sz="1600" err="1"/>
              <a:t>xxxx</a:t>
            </a:r>
            <a:endParaRPr kumimoji="1" lang="en-US" altLang="zh-TW" sz="1600"/>
          </a:p>
          <a:p>
            <a:pPr algn="l"/>
            <a:r>
              <a:rPr kumimoji="1" lang="ja-JP" altLang="en-US" sz="1600"/>
              <a:t>所在地：</a:t>
            </a:r>
            <a:r>
              <a:rPr kumimoji="1" lang="en-US" altLang="ja-JP" sz="1600"/>
              <a:t>xxx</a:t>
            </a:r>
            <a:endParaRPr kumimoji="1" lang="zh-TW" altLang="en-US" sz="1600"/>
          </a:p>
          <a:p>
            <a:pPr algn="l">
              <a:buNone/>
            </a:pPr>
            <a:endParaRPr lang="zh-TW" altLang="en-US" sz="1600"/>
          </a:p>
        </p:txBody>
      </p:sp>
    </p:spTree>
    <p:extLst>
      <p:ext uri="{BB962C8B-B14F-4D97-AF65-F5344CB8AC3E}">
        <p14:creationId xmlns:p14="http://schemas.microsoft.com/office/powerpoint/2010/main" val="36889491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BD688C-DA1E-2650-2E74-B6060A1C5B44}"/>
            </a:ext>
          </a:extLst>
        </p:cNvPr>
        <p:cNvGrpSpPr/>
        <p:nvPr/>
      </p:nvGrpSpPr>
      <p:grpSpPr>
        <a:xfrm>
          <a:off x="0" y="0"/>
          <a:ext cx="0" cy="0"/>
          <a:chOff x="0" y="0"/>
          <a:chExt cx="0" cy="0"/>
        </a:xfrm>
      </p:grpSpPr>
      <p:grpSp>
        <p:nvGrpSpPr>
          <p:cNvPr id="23" name="グループ化 22">
            <a:extLst>
              <a:ext uri="{FF2B5EF4-FFF2-40B4-BE49-F238E27FC236}">
                <a16:creationId xmlns:a16="http://schemas.microsoft.com/office/drawing/2014/main" id="{DB7AAE21-7325-F6F4-34E6-E4BC918BA0D0}"/>
              </a:ext>
            </a:extLst>
          </p:cNvPr>
          <p:cNvGrpSpPr/>
          <p:nvPr/>
        </p:nvGrpSpPr>
        <p:grpSpPr>
          <a:xfrm>
            <a:off x="510778" y="2740921"/>
            <a:ext cx="8882930" cy="3766694"/>
            <a:chOff x="606722" y="2740921"/>
            <a:chExt cx="8786985" cy="3766694"/>
          </a:xfrm>
        </p:grpSpPr>
        <p:grpSp>
          <p:nvGrpSpPr>
            <p:cNvPr id="49" name="グループ化 48">
              <a:extLst>
                <a:ext uri="{FF2B5EF4-FFF2-40B4-BE49-F238E27FC236}">
                  <a16:creationId xmlns:a16="http://schemas.microsoft.com/office/drawing/2014/main" id="{A3E348B9-50AB-AA0A-15E8-6891C33526D7}"/>
                </a:ext>
              </a:extLst>
            </p:cNvPr>
            <p:cNvGrpSpPr/>
            <p:nvPr/>
          </p:nvGrpSpPr>
          <p:grpSpPr>
            <a:xfrm>
              <a:off x="986955" y="2740921"/>
              <a:ext cx="8406752" cy="225483"/>
              <a:chOff x="986955" y="2740921"/>
              <a:chExt cx="8406752" cy="225483"/>
            </a:xfrm>
          </p:grpSpPr>
          <p:sp>
            <p:nvSpPr>
              <p:cNvPr id="19" name="正方形/長方形 18">
                <a:extLst>
                  <a:ext uri="{FF2B5EF4-FFF2-40B4-BE49-F238E27FC236}">
                    <a16:creationId xmlns:a16="http://schemas.microsoft.com/office/drawing/2014/main" id="{B783A621-1D46-13A2-72BC-CC7874E53F67}"/>
                  </a:ext>
                </a:extLst>
              </p:cNvPr>
              <p:cNvSpPr/>
              <p:nvPr/>
            </p:nvSpPr>
            <p:spPr>
              <a:xfrm>
                <a:off x="986955" y="2740921"/>
                <a:ext cx="11403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実施フロー</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BBA5AB53-B3A1-8817-9095-752C6B8AF285}"/>
                  </a:ext>
                </a:extLst>
              </p:cNvPr>
              <p:cNvSpPr/>
              <p:nvPr/>
            </p:nvSpPr>
            <p:spPr>
              <a:xfrm>
                <a:off x="3205843" y="2740921"/>
                <a:ext cx="6187864"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実施内容・方法</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AA1CD47C-0DD4-3EB5-F2DE-27EBDA0E49C3}"/>
                  </a:ext>
                </a:extLst>
              </p:cNvPr>
              <p:cNvSpPr/>
              <p:nvPr/>
            </p:nvSpPr>
            <p:spPr>
              <a:xfrm>
                <a:off x="2172599" y="2740921"/>
                <a:ext cx="9879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補助対象経費</a:t>
                </a:r>
                <a:endParaRPr kumimoji="1" lang="en-US" altLang="ja-JP" sz="1200" b="1">
                  <a:solidFill>
                    <a:schemeClr val="bg1"/>
                  </a:solidFill>
                  <a:latin typeface="Meiryo UI" panose="020B0604030504040204" pitchFamily="50" charset="-128"/>
                  <a:ea typeface="Meiryo UI" panose="020B0604030504040204" pitchFamily="50" charset="-128"/>
                </a:endParaRPr>
              </a:p>
            </p:txBody>
          </p:sp>
        </p:grpSp>
        <p:grpSp>
          <p:nvGrpSpPr>
            <p:cNvPr id="42" name="グループ化 41">
              <a:extLst>
                <a:ext uri="{FF2B5EF4-FFF2-40B4-BE49-F238E27FC236}">
                  <a16:creationId xmlns:a16="http://schemas.microsoft.com/office/drawing/2014/main" id="{B31F720C-D0E3-31B7-79ED-370DBBCAB610}"/>
                </a:ext>
              </a:extLst>
            </p:cNvPr>
            <p:cNvGrpSpPr/>
            <p:nvPr/>
          </p:nvGrpSpPr>
          <p:grpSpPr>
            <a:xfrm>
              <a:off x="986955" y="3001206"/>
              <a:ext cx="8406752" cy="846000"/>
              <a:chOff x="986955" y="3005859"/>
              <a:chExt cx="8406752" cy="1134977"/>
            </a:xfrm>
          </p:grpSpPr>
          <p:sp>
            <p:nvSpPr>
              <p:cNvPr id="10" name="正方形/長方形 9">
                <a:extLst>
                  <a:ext uri="{FF2B5EF4-FFF2-40B4-BE49-F238E27FC236}">
                    <a16:creationId xmlns:a16="http://schemas.microsoft.com/office/drawing/2014/main" id="{FDD4E988-6FE0-E7B6-E96F-A668B7DADA23}"/>
                  </a:ext>
                </a:extLst>
              </p:cNvPr>
              <p:cNvSpPr/>
              <p:nvPr/>
            </p:nvSpPr>
            <p:spPr>
              <a:xfrm>
                <a:off x="986955" y="3005859"/>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1" name="正方形/長方形 10">
                <a:extLst>
                  <a:ext uri="{FF2B5EF4-FFF2-40B4-BE49-F238E27FC236}">
                    <a16:creationId xmlns:a16="http://schemas.microsoft.com/office/drawing/2014/main" id="{45B6180F-6188-5738-E702-F03AE891897B}"/>
                  </a:ext>
                </a:extLst>
              </p:cNvPr>
              <p:cNvSpPr/>
              <p:nvPr/>
            </p:nvSpPr>
            <p:spPr>
              <a:xfrm>
                <a:off x="3205843" y="3005859"/>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C8AD87A8-1303-4774-C066-CB0112930452}"/>
                  </a:ext>
                </a:extLst>
              </p:cNvPr>
              <p:cNvSpPr/>
              <p:nvPr/>
            </p:nvSpPr>
            <p:spPr>
              <a:xfrm>
                <a:off x="2172599" y="3005859"/>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38" name="グループ化 37">
              <a:extLst>
                <a:ext uri="{FF2B5EF4-FFF2-40B4-BE49-F238E27FC236}">
                  <a16:creationId xmlns:a16="http://schemas.microsoft.com/office/drawing/2014/main" id="{9A3A3E8E-E1CA-0102-CFEF-7CEF33487553}"/>
                </a:ext>
              </a:extLst>
            </p:cNvPr>
            <p:cNvGrpSpPr/>
            <p:nvPr/>
          </p:nvGrpSpPr>
          <p:grpSpPr>
            <a:xfrm>
              <a:off x="986955" y="3882008"/>
              <a:ext cx="8406752" cy="846000"/>
              <a:chOff x="986955" y="4188876"/>
              <a:chExt cx="8406752" cy="1134979"/>
            </a:xfrm>
          </p:grpSpPr>
          <p:sp>
            <p:nvSpPr>
              <p:cNvPr id="34" name="正方形/長方形 33">
                <a:extLst>
                  <a:ext uri="{FF2B5EF4-FFF2-40B4-BE49-F238E27FC236}">
                    <a16:creationId xmlns:a16="http://schemas.microsoft.com/office/drawing/2014/main" id="{2FC31075-4014-8711-3A82-881132C83A11}"/>
                  </a:ext>
                </a:extLst>
              </p:cNvPr>
              <p:cNvSpPr/>
              <p:nvPr/>
            </p:nvSpPr>
            <p:spPr>
              <a:xfrm>
                <a:off x="986955" y="4188876"/>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5" name="正方形/長方形 34">
                <a:extLst>
                  <a:ext uri="{FF2B5EF4-FFF2-40B4-BE49-F238E27FC236}">
                    <a16:creationId xmlns:a16="http://schemas.microsoft.com/office/drawing/2014/main" id="{33B1FCF9-7AF5-E775-5E94-DEF80CA3BE86}"/>
                  </a:ext>
                </a:extLst>
              </p:cNvPr>
              <p:cNvSpPr/>
              <p:nvPr/>
            </p:nvSpPr>
            <p:spPr>
              <a:xfrm>
                <a:off x="3205843" y="4188878"/>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AB95D005-3C43-3DA6-CA2D-27A53134561A}"/>
                  </a:ext>
                </a:extLst>
              </p:cNvPr>
              <p:cNvSpPr/>
              <p:nvPr/>
            </p:nvSpPr>
            <p:spPr>
              <a:xfrm>
                <a:off x="2172599" y="4188877"/>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44" name="グループ化 43">
              <a:extLst>
                <a:ext uri="{FF2B5EF4-FFF2-40B4-BE49-F238E27FC236}">
                  <a16:creationId xmlns:a16="http://schemas.microsoft.com/office/drawing/2014/main" id="{AEF68EC9-8A77-BDCC-BABF-73848CE57986}"/>
                </a:ext>
              </a:extLst>
            </p:cNvPr>
            <p:cNvGrpSpPr/>
            <p:nvPr/>
          </p:nvGrpSpPr>
          <p:grpSpPr>
            <a:xfrm>
              <a:off x="986955" y="4762810"/>
              <a:ext cx="8406752" cy="846000"/>
              <a:chOff x="986955" y="3939863"/>
              <a:chExt cx="8406752" cy="1134977"/>
            </a:xfrm>
          </p:grpSpPr>
          <p:sp>
            <p:nvSpPr>
              <p:cNvPr id="45" name="正方形/長方形 44">
                <a:extLst>
                  <a:ext uri="{FF2B5EF4-FFF2-40B4-BE49-F238E27FC236}">
                    <a16:creationId xmlns:a16="http://schemas.microsoft.com/office/drawing/2014/main" id="{4123EFAF-9D87-A65B-CA67-C926FC82F4F4}"/>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6" name="正方形/長方形 45">
                <a:extLst>
                  <a:ext uri="{FF2B5EF4-FFF2-40B4-BE49-F238E27FC236}">
                    <a16:creationId xmlns:a16="http://schemas.microsoft.com/office/drawing/2014/main" id="{A784D8B7-D903-E42F-4A27-D3D5DC5B1F9F}"/>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9E711842-2F98-07CB-0719-29FEFC1DC515}"/>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26" name="グループ化 25">
              <a:extLst>
                <a:ext uri="{FF2B5EF4-FFF2-40B4-BE49-F238E27FC236}">
                  <a16:creationId xmlns:a16="http://schemas.microsoft.com/office/drawing/2014/main" id="{27A02C6B-4A02-6F86-5FF0-4A99B02A4DC5}"/>
                </a:ext>
              </a:extLst>
            </p:cNvPr>
            <p:cNvGrpSpPr/>
            <p:nvPr/>
          </p:nvGrpSpPr>
          <p:grpSpPr>
            <a:xfrm>
              <a:off x="986955" y="5643614"/>
              <a:ext cx="8406752" cy="846000"/>
              <a:chOff x="986955" y="3939863"/>
              <a:chExt cx="8406752" cy="1134977"/>
            </a:xfrm>
          </p:grpSpPr>
          <p:sp>
            <p:nvSpPr>
              <p:cNvPr id="27" name="正方形/長方形 26">
                <a:extLst>
                  <a:ext uri="{FF2B5EF4-FFF2-40B4-BE49-F238E27FC236}">
                    <a16:creationId xmlns:a16="http://schemas.microsoft.com/office/drawing/2014/main" id="{2B1E7B58-05CE-9DFB-16F9-A2D3E2753E19}"/>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6DDC0EB1-8468-2562-F7D7-4F5A944AE623}"/>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7A8D6F03-C379-CD25-1232-8761331602B7}"/>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sp>
          <p:nvSpPr>
            <p:cNvPr id="8" name="矢印: 五方向 7">
              <a:extLst>
                <a:ext uri="{FF2B5EF4-FFF2-40B4-BE49-F238E27FC236}">
                  <a16:creationId xmlns:a16="http://schemas.microsoft.com/office/drawing/2014/main" id="{74DC27EB-562E-A1F8-1218-C7EACB103624}"/>
                </a:ext>
              </a:extLst>
            </p:cNvPr>
            <p:cNvSpPr/>
            <p:nvPr/>
          </p:nvSpPr>
          <p:spPr>
            <a:xfrm rot="5400000">
              <a:off x="315530" y="3292402"/>
              <a:ext cx="914400" cy="332014"/>
            </a:xfrm>
            <a:prstGeom prst="homePlate">
              <a:avLst>
                <a:gd name="adj" fmla="val 2213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①</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12" name="矢印: 山形 11">
              <a:extLst>
                <a:ext uri="{FF2B5EF4-FFF2-40B4-BE49-F238E27FC236}">
                  <a16:creationId xmlns:a16="http://schemas.microsoft.com/office/drawing/2014/main" id="{F8F13676-3F00-A289-4653-8EC464709CDD}"/>
                </a:ext>
              </a:extLst>
            </p:cNvPr>
            <p:cNvSpPr/>
            <p:nvPr/>
          </p:nvSpPr>
          <p:spPr>
            <a:xfrm rot="5400000">
              <a:off x="315531" y="41732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②</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16" name="矢印: 山形 15">
              <a:extLst>
                <a:ext uri="{FF2B5EF4-FFF2-40B4-BE49-F238E27FC236}">
                  <a16:creationId xmlns:a16="http://schemas.microsoft.com/office/drawing/2014/main" id="{FFCDAA30-EB78-9B67-E9E0-F9808987881E}"/>
                </a:ext>
              </a:extLst>
            </p:cNvPr>
            <p:cNvSpPr/>
            <p:nvPr/>
          </p:nvSpPr>
          <p:spPr>
            <a:xfrm rot="5400000">
              <a:off x="315530" y="50540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③</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33" name="矢印: 山形 32">
              <a:extLst>
                <a:ext uri="{FF2B5EF4-FFF2-40B4-BE49-F238E27FC236}">
                  <a16:creationId xmlns:a16="http://schemas.microsoft.com/office/drawing/2014/main" id="{9208E445-E661-F456-9A05-790CD05E2EF6}"/>
                </a:ext>
              </a:extLst>
            </p:cNvPr>
            <p:cNvSpPr/>
            <p:nvPr/>
          </p:nvSpPr>
          <p:spPr>
            <a:xfrm rot="5400000">
              <a:off x="340729" y="5909608"/>
              <a:ext cx="8640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en-GB" sz="1200">
                  <a:solidFill>
                    <a:schemeClr val="bg1"/>
                  </a:solidFill>
                  <a:latin typeface="Meiryo UI" panose="020B0604030504040204" pitchFamily="50" charset="-128"/>
                  <a:ea typeface="Meiryo UI" panose="020B0604030504040204" pitchFamily="50" charset="-128"/>
                </a:rPr>
                <a:t>X</a:t>
              </a:r>
            </a:p>
          </p:txBody>
        </p:sp>
      </p:grpSp>
      <p:sp>
        <p:nvSpPr>
          <p:cNvPr id="2" name="テキスト プレースホルダー 1">
            <a:extLst>
              <a:ext uri="{FF2B5EF4-FFF2-40B4-BE49-F238E27FC236}">
                <a16:creationId xmlns:a16="http://schemas.microsoft.com/office/drawing/2014/main" id="{5137C376-6E81-D4AC-9C5D-931C6297A377}"/>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90F480DB-46E1-1534-B0B3-CD1D6424D52B}"/>
              </a:ext>
            </a:extLst>
          </p:cNvPr>
          <p:cNvSpPr>
            <a:spLocks noGrp="1"/>
          </p:cNvSpPr>
          <p:nvPr>
            <p:ph type="body" sz="quarter" idx="17"/>
          </p:nvPr>
        </p:nvSpPr>
        <p:spPr/>
        <p:txBody>
          <a:bodyPr/>
          <a:lstStyle/>
          <a:p>
            <a:r>
              <a:rPr kumimoji="1" lang="en-GB"/>
              <a:t>3-2. </a:t>
            </a:r>
            <a:r>
              <a:rPr kumimoji="1" lang="ja-JP" altLang="en-US"/>
              <a:t>実施内容 </a:t>
            </a:r>
            <a:r>
              <a:rPr kumimoji="1" lang="en-US" altLang="ja-JP"/>
              <a:t>x/x</a:t>
            </a:r>
            <a:r>
              <a:rPr kumimoji="1" lang="ja-JP" altLang="en-US"/>
              <a:t> </a:t>
            </a:r>
            <a:endParaRPr kumimoji="1" lang="en-GB"/>
          </a:p>
        </p:txBody>
      </p:sp>
      <p:sp>
        <p:nvSpPr>
          <p:cNvPr id="3" name="正方形/長方形 2">
            <a:extLst>
              <a:ext uri="{FF2B5EF4-FFF2-40B4-BE49-F238E27FC236}">
                <a16:creationId xmlns:a16="http://schemas.microsoft.com/office/drawing/2014/main" id="{2D71CA52-A11E-AD52-0B75-28C79FFCD0C8}"/>
              </a:ext>
            </a:extLst>
          </p:cNvPr>
          <p:cNvSpPr/>
          <p:nvPr/>
        </p:nvSpPr>
        <p:spPr>
          <a:xfrm>
            <a:off x="510777" y="2372861"/>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実施内容</a:t>
            </a:r>
          </a:p>
        </p:txBody>
      </p:sp>
      <p:sp>
        <p:nvSpPr>
          <p:cNvPr id="5" name="正方形/長方形 4">
            <a:extLst>
              <a:ext uri="{FF2B5EF4-FFF2-40B4-BE49-F238E27FC236}">
                <a16:creationId xmlns:a16="http://schemas.microsoft.com/office/drawing/2014/main" id="{38CB50DB-D5F5-2AE8-D49E-8A7B50886EB8}"/>
              </a:ext>
            </a:extLst>
          </p:cNvPr>
          <p:cNvSpPr/>
          <p:nvPr/>
        </p:nvSpPr>
        <p:spPr>
          <a:xfrm>
            <a:off x="510777" y="1495322"/>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実施国</a:t>
            </a:r>
          </a:p>
        </p:txBody>
      </p:sp>
      <p:sp>
        <p:nvSpPr>
          <p:cNvPr id="6" name="テキスト プレースホルダー 2">
            <a:extLst>
              <a:ext uri="{FF2B5EF4-FFF2-40B4-BE49-F238E27FC236}">
                <a16:creationId xmlns:a16="http://schemas.microsoft.com/office/drawing/2014/main" id="{DEB39622-196C-E040-77E2-B7352E9AAE1E}"/>
              </a:ext>
            </a:extLst>
          </p:cNvPr>
          <p:cNvSpPr txBox="1">
            <a:spLocks/>
          </p:cNvSpPr>
          <p:nvPr/>
        </p:nvSpPr>
        <p:spPr>
          <a:xfrm>
            <a:off x="512289" y="1845252"/>
            <a:ext cx="8892000" cy="45151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200"/>
              <a:t>XXX</a:t>
            </a:r>
            <a:r>
              <a:rPr kumimoji="1" lang="ja-JP" altLang="en-US" sz="1200"/>
              <a:t>国、</a:t>
            </a:r>
            <a:r>
              <a:rPr kumimoji="1" lang="en-US" altLang="ja-JP" sz="1200"/>
              <a:t>XXX</a:t>
            </a:r>
            <a:r>
              <a:rPr kumimoji="1" lang="ja-JP" altLang="en-US" sz="1200"/>
              <a:t>国・・・</a:t>
            </a:r>
          </a:p>
        </p:txBody>
      </p:sp>
      <p:cxnSp>
        <p:nvCxnSpPr>
          <p:cNvPr id="7" name="直線コネクタ 6">
            <a:extLst>
              <a:ext uri="{FF2B5EF4-FFF2-40B4-BE49-F238E27FC236}">
                <a16:creationId xmlns:a16="http://schemas.microsoft.com/office/drawing/2014/main" id="{3A8F9B97-5774-95F3-F912-3654E5D74444}"/>
              </a:ext>
            </a:extLst>
          </p:cNvPr>
          <p:cNvCxnSpPr>
            <a:cxnSpLocks/>
          </p:cNvCxnSpPr>
          <p:nvPr/>
        </p:nvCxnSpPr>
        <p:spPr>
          <a:xfrm flipH="1">
            <a:off x="502122" y="2291381"/>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1" name="正方形/長方形 20">
            <a:extLst>
              <a:ext uri="{FF2B5EF4-FFF2-40B4-BE49-F238E27FC236}">
                <a16:creationId xmlns:a16="http://schemas.microsoft.com/office/drawing/2014/main" id="{2F46FD6F-79E4-CFB3-8E00-15C1E36D1065}"/>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1,9,12</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667534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CC1546-FDA1-7481-E0BA-C6D91DA023AD}"/>
            </a:ext>
          </a:extLst>
        </p:cNvPr>
        <p:cNvGrpSpPr/>
        <p:nvPr/>
      </p:nvGrpSpPr>
      <p:grpSpPr>
        <a:xfrm>
          <a:off x="0" y="0"/>
          <a:ext cx="0" cy="0"/>
          <a:chOff x="0" y="0"/>
          <a:chExt cx="0" cy="0"/>
        </a:xfrm>
      </p:grpSpPr>
      <p:graphicFrame>
        <p:nvGraphicFramePr>
          <p:cNvPr id="5" name="Content Placeholder 20">
            <a:extLst>
              <a:ext uri="{FF2B5EF4-FFF2-40B4-BE49-F238E27FC236}">
                <a16:creationId xmlns:a16="http://schemas.microsoft.com/office/drawing/2014/main" id="{C4CC126B-2B60-FC22-37C0-31F052F7CB6C}"/>
              </a:ext>
            </a:extLst>
          </p:cNvPr>
          <p:cNvGraphicFramePr>
            <a:graphicFrameLocks/>
          </p:cNvGraphicFramePr>
          <p:nvPr>
            <p:extLst>
              <p:ext uri="{D42A27DB-BD31-4B8C-83A1-F6EECF244321}">
                <p14:modId xmlns:p14="http://schemas.microsoft.com/office/powerpoint/2010/main" val="3384488504"/>
              </p:ext>
            </p:extLst>
          </p:nvPr>
        </p:nvGraphicFramePr>
        <p:xfrm>
          <a:off x="287959" y="2261727"/>
          <a:ext cx="9379763" cy="4106113"/>
        </p:xfrm>
        <a:graphic>
          <a:graphicData uri="http://schemas.openxmlformats.org/drawingml/2006/table">
            <a:tbl>
              <a:tblPr firstRow="1" bandRow="1"/>
              <a:tblGrid>
                <a:gridCol w="1284809">
                  <a:extLst>
                    <a:ext uri="{9D8B030D-6E8A-4147-A177-3AD203B41FA5}">
                      <a16:colId xmlns:a16="http://schemas.microsoft.com/office/drawing/2014/main" val="20000"/>
                    </a:ext>
                  </a:extLst>
                </a:gridCol>
                <a:gridCol w="192737">
                  <a:extLst>
                    <a:ext uri="{9D8B030D-6E8A-4147-A177-3AD203B41FA5}">
                      <a16:colId xmlns:a16="http://schemas.microsoft.com/office/drawing/2014/main" val="20002"/>
                    </a:ext>
                  </a:extLst>
                </a:gridCol>
                <a:gridCol w="192737">
                  <a:extLst>
                    <a:ext uri="{9D8B030D-6E8A-4147-A177-3AD203B41FA5}">
                      <a16:colId xmlns:a16="http://schemas.microsoft.com/office/drawing/2014/main" val="3589615385"/>
                    </a:ext>
                  </a:extLst>
                </a:gridCol>
                <a:gridCol w="192737">
                  <a:extLst>
                    <a:ext uri="{9D8B030D-6E8A-4147-A177-3AD203B41FA5}">
                      <a16:colId xmlns:a16="http://schemas.microsoft.com/office/drawing/2014/main" val="847577331"/>
                    </a:ext>
                  </a:extLst>
                </a:gridCol>
                <a:gridCol w="192737">
                  <a:extLst>
                    <a:ext uri="{9D8B030D-6E8A-4147-A177-3AD203B41FA5}">
                      <a16:colId xmlns:a16="http://schemas.microsoft.com/office/drawing/2014/main" val="1003054141"/>
                    </a:ext>
                  </a:extLst>
                </a:gridCol>
                <a:gridCol w="192737">
                  <a:extLst>
                    <a:ext uri="{9D8B030D-6E8A-4147-A177-3AD203B41FA5}">
                      <a16:colId xmlns:a16="http://schemas.microsoft.com/office/drawing/2014/main" val="3311803545"/>
                    </a:ext>
                  </a:extLst>
                </a:gridCol>
                <a:gridCol w="192737">
                  <a:extLst>
                    <a:ext uri="{9D8B030D-6E8A-4147-A177-3AD203B41FA5}">
                      <a16:colId xmlns:a16="http://schemas.microsoft.com/office/drawing/2014/main" val="4053265256"/>
                    </a:ext>
                  </a:extLst>
                </a:gridCol>
                <a:gridCol w="192737">
                  <a:extLst>
                    <a:ext uri="{9D8B030D-6E8A-4147-A177-3AD203B41FA5}">
                      <a16:colId xmlns:a16="http://schemas.microsoft.com/office/drawing/2014/main" val="1269907636"/>
                    </a:ext>
                  </a:extLst>
                </a:gridCol>
                <a:gridCol w="192737">
                  <a:extLst>
                    <a:ext uri="{9D8B030D-6E8A-4147-A177-3AD203B41FA5}">
                      <a16:colId xmlns:a16="http://schemas.microsoft.com/office/drawing/2014/main" val="2794598425"/>
                    </a:ext>
                  </a:extLst>
                </a:gridCol>
                <a:gridCol w="192737">
                  <a:extLst>
                    <a:ext uri="{9D8B030D-6E8A-4147-A177-3AD203B41FA5}">
                      <a16:colId xmlns:a16="http://schemas.microsoft.com/office/drawing/2014/main" val="3429541332"/>
                    </a:ext>
                  </a:extLst>
                </a:gridCol>
                <a:gridCol w="192737">
                  <a:extLst>
                    <a:ext uri="{9D8B030D-6E8A-4147-A177-3AD203B41FA5}">
                      <a16:colId xmlns:a16="http://schemas.microsoft.com/office/drawing/2014/main" val="601210030"/>
                    </a:ext>
                  </a:extLst>
                </a:gridCol>
                <a:gridCol w="192737">
                  <a:extLst>
                    <a:ext uri="{9D8B030D-6E8A-4147-A177-3AD203B41FA5}">
                      <a16:colId xmlns:a16="http://schemas.microsoft.com/office/drawing/2014/main" val="2547744933"/>
                    </a:ext>
                  </a:extLst>
                </a:gridCol>
                <a:gridCol w="192737">
                  <a:extLst>
                    <a:ext uri="{9D8B030D-6E8A-4147-A177-3AD203B41FA5}">
                      <a16:colId xmlns:a16="http://schemas.microsoft.com/office/drawing/2014/main" val="350607378"/>
                    </a:ext>
                  </a:extLst>
                </a:gridCol>
                <a:gridCol w="192737">
                  <a:extLst>
                    <a:ext uri="{9D8B030D-6E8A-4147-A177-3AD203B41FA5}">
                      <a16:colId xmlns:a16="http://schemas.microsoft.com/office/drawing/2014/main" val="707857450"/>
                    </a:ext>
                  </a:extLst>
                </a:gridCol>
                <a:gridCol w="192737">
                  <a:extLst>
                    <a:ext uri="{9D8B030D-6E8A-4147-A177-3AD203B41FA5}">
                      <a16:colId xmlns:a16="http://schemas.microsoft.com/office/drawing/2014/main" val="1901616651"/>
                    </a:ext>
                  </a:extLst>
                </a:gridCol>
                <a:gridCol w="192737">
                  <a:extLst>
                    <a:ext uri="{9D8B030D-6E8A-4147-A177-3AD203B41FA5}">
                      <a16:colId xmlns:a16="http://schemas.microsoft.com/office/drawing/2014/main" val="1997173264"/>
                    </a:ext>
                  </a:extLst>
                </a:gridCol>
                <a:gridCol w="192737">
                  <a:extLst>
                    <a:ext uri="{9D8B030D-6E8A-4147-A177-3AD203B41FA5}">
                      <a16:colId xmlns:a16="http://schemas.microsoft.com/office/drawing/2014/main" val="1972910638"/>
                    </a:ext>
                  </a:extLst>
                </a:gridCol>
                <a:gridCol w="192737">
                  <a:extLst>
                    <a:ext uri="{9D8B030D-6E8A-4147-A177-3AD203B41FA5}">
                      <a16:colId xmlns:a16="http://schemas.microsoft.com/office/drawing/2014/main" val="2310691175"/>
                    </a:ext>
                  </a:extLst>
                </a:gridCol>
                <a:gridCol w="192737">
                  <a:extLst>
                    <a:ext uri="{9D8B030D-6E8A-4147-A177-3AD203B41FA5}">
                      <a16:colId xmlns:a16="http://schemas.microsoft.com/office/drawing/2014/main" val="1550375738"/>
                    </a:ext>
                  </a:extLst>
                </a:gridCol>
                <a:gridCol w="192737">
                  <a:extLst>
                    <a:ext uri="{9D8B030D-6E8A-4147-A177-3AD203B41FA5}">
                      <a16:colId xmlns:a16="http://schemas.microsoft.com/office/drawing/2014/main" val="502872111"/>
                    </a:ext>
                  </a:extLst>
                </a:gridCol>
                <a:gridCol w="192737">
                  <a:extLst>
                    <a:ext uri="{9D8B030D-6E8A-4147-A177-3AD203B41FA5}">
                      <a16:colId xmlns:a16="http://schemas.microsoft.com/office/drawing/2014/main" val="2364083631"/>
                    </a:ext>
                  </a:extLst>
                </a:gridCol>
                <a:gridCol w="192737">
                  <a:extLst>
                    <a:ext uri="{9D8B030D-6E8A-4147-A177-3AD203B41FA5}">
                      <a16:colId xmlns:a16="http://schemas.microsoft.com/office/drawing/2014/main" val="3505853415"/>
                    </a:ext>
                  </a:extLst>
                </a:gridCol>
                <a:gridCol w="192737">
                  <a:extLst>
                    <a:ext uri="{9D8B030D-6E8A-4147-A177-3AD203B41FA5}">
                      <a16:colId xmlns:a16="http://schemas.microsoft.com/office/drawing/2014/main" val="3478665934"/>
                    </a:ext>
                  </a:extLst>
                </a:gridCol>
                <a:gridCol w="192737">
                  <a:extLst>
                    <a:ext uri="{9D8B030D-6E8A-4147-A177-3AD203B41FA5}">
                      <a16:colId xmlns:a16="http://schemas.microsoft.com/office/drawing/2014/main" val="3074871861"/>
                    </a:ext>
                  </a:extLst>
                </a:gridCol>
                <a:gridCol w="192737">
                  <a:extLst>
                    <a:ext uri="{9D8B030D-6E8A-4147-A177-3AD203B41FA5}">
                      <a16:colId xmlns:a16="http://schemas.microsoft.com/office/drawing/2014/main" val="902792561"/>
                    </a:ext>
                  </a:extLst>
                </a:gridCol>
                <a:gridCol w="192737">
                  <a:extLst>
                    <a:ext uri="{9D8B030D-6E8A-4147-A177-3AD203B41FA5}">
                      <a16:colId xmlns:a16="http://schemas.microsoft.com/office/drawing/2014/main" val="1690709167"/>
                    </a:ext>
                  </a:extLst>
                </a:gridCol>
                <a:gridCol w="192737">
                  <a:extLst>
                    <a:ext uri="{9D8B030D-6E8A-4147-A177-3AD203B41FA5}">
                      <a16:colId xmlns:a16="http://schemas.microsoft.com/office/drawing/2014/main" val="4042652894"/>
                    </a:ext>
                  </a:extLst>
                </a:gridCol>
                <a:gridCol w="192737">
                  <a:extLst>
                    <a:ext uri="{9D8B030D-6E8A-4147-A177-3AD203B41FA5}">
                      <a16:colId xmlns:a16="http://schemas.microsoft.com/office/drawing/2014/main" val="4178763312"/>
                    </a:ext>
                  </a:extLst>
                </a:gridCol>
                <a:gridCol w="192737">
                  <a:extLst>
                    <a:ext uri="{9D8B030D-6E8A-4147-A177-3AD203B41FA5}">
                      <a16:colId xmlns:a16="http://schemas.microsoft.com/office/drawing/2014/main" val="1415647604"/>
                    </a:ext>
                  </a:extLst>
                </a:gridCol>
                <a:gridCol w="192737">
                  <a:extLst>
                    <a:ext uri="{9D8B030D-6E8A-4147-A177-3AD203B41FA5}">
                      <a16:colId xmlns:a16="http://schemas.microsoft.com/office/drawing/2014/main" val="2529141486"/>
                    </a:ext>
                  </a:extLst>
                </a:gridCol>
                <a:gridCol w="192737">
                  <a:extLst>
                    <a:ext uri="{9D8B030D-6E8A-4147-A177-3AD203B41FA5}">
                      <a16:colId xmlns:a16="http://schemas.microsoft.com/office/drawing/2014/main" val="3406825522"/>
                    </a:ext>
                  </a:extLst>
                </a:gridCol>
                <a:gridCol w="192737">
                  <a:extLst>
                    <a:ext uri="{9D8B030D-6E8A-4147-A177-3AD203B41FA5}">
                      <a16:colId xmlns:a16="http://schemas.microsoft.com/office/drawing/2014/main" val="1667310816"/>
                    </a:ext>
                  </a:extLst>
                </a:gridCol>
                <a:gridCol w="192737">
                  <a:extLst>
                    <a:ext uri="{9D8B030D-6E8A-4147-A177-3AD203B41FA5}">
                      <a16:colId xmlns:a16="http://schemas.microsoft.com/office/drawing/2014/main" val="227385866"/>
                    </a:ext>
                  </a:extLst>
                </a:gridCol>
                <a:gridCol w="192737">
                  <a:extLst>
                    <a:ext uri="{9D8B030D-6E8A-4147-A177-3AD203B41FA5}">
                      <a16:colId xmlns:a16="http://schemas.microsoft.com/office/drawing/2014/main" val="144998942"/>
                    </a:ext>
                  </a:extLst>
                </a:gridCol>
                <a:gridCol w="192737">
                  <a:extLst>
                    <a:ext uri="{9D8B030D-6E8A-4147-A177-3AD203B41FA5}">
                      <a16:colId xmlns:a16="http://schemas.microsoft.com/office/drawing/2014/main" val="4123778188"/>
                    </a:ext>
                  </a:extLst>
                </a:gridCol>
                <a:gridCol w="192737">
                  <a:extLst>
                    <a:ext uri="{9D8B030D-6E8A-4147-A177-3AD203B41FA5}">
                      <a16:colId xmlns:a16="http://schemas.microsoft.com/office/drawing/2014/main" val="3111340388"/>
                    </a:ext>
                  </a:extLst>
                </a:gridCol>
                <a:gridCol w="192737">
                  <a:extLst>
                    <a:ext uri="{9D8B030D-6E8A-4147-A177-3AD203B41FA5}">
                      <a16:colId xmlns:a16="http://schemas.microsoft.com/office/drawing/2014/main" val="1912159516"/>
                    </a:ext>
                  </a:extLst>
                </a:gridCol>
                <a:gridCol w="192737">
                  <a:extLst>
                    <a:ext uri="{9D8B030D-6E8A-4147-A177-3AD203B41FA5}">
                      <a16:colId xmlns:a16="http://schemas.microsoft.com/office/drawing/2014/main" val="2451916193"/>
                    </a:ext>
                  </a:extLst>
                </a:gridCol>
                <a:gridCol w="192737">
                  <a:extLst>
                    <a:ext uri="{9D8B030D-6E8A-4147-A177-3AD203B41FA5}">
                      <a16:colId xmlns:a16="http://schemas.microsoft.com/office/drawing/2014/main" val="3221966151"/>
                    </a:ext>
                  </a:extLst>
                </a:gridCol>
                <a:gridCol w="192737">
                  <a:extLst>
                    <a:ext uri="{9D8B030D-6E8A-4147-A177-3AD203B41FA5}">
                      <a16:colId xmlns:a16="http://schemas.microsoft.com/office/drawing/2014/main" val="1972102231"/>
                    </a:ext>
                  </a:extLst>
                </a:gridCol>
                <a:gridCol w="192737">
                  <a:extLst>
                    <a:ext uri="{9D8B030D-6E8A-4147-A177-3AD203B41FA5}">
                      <a16:colId xmlns:a16="http://schemas.microsoft.com/office/drawing/2014/main" val="3764094590"/>
                    </a:ext>
                  </a:extLst>
                </a:gridCol>
                <a:gridCol w="192737">
                  <a:extLst>
                    <a:ext uri="{9D8B030D-6E8A-4147-A177-3AD203B41FA5}">
                      <a16:colId xmlns:a16="http://schemas.microsoft.com/office/drawing/2014/main" val="2714439732"/>
                    </a:ext>
                  </a:extLst>
                </a:gridCol>
                <a:gridCol w="192737">
                  <a:extLst>
                    <a:ext uri="{9D8B030D-6E8A-4147-A177-3AD203B41FA5}">
                      <a16:colId xmlns:a16="http://schemas.microsoft.com/office/drawing/2014/main" val="2373553083"/>
                    </a:ext>
                  </a:extLst>
                </a:gridCol>
              </a:tblGrid>
              <a:tr h="257206">
                <a:tc rowSpan="2">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100" b="1" baseline="0">
                          <a:solidFill>
                            <a:schemeClr val="bg1"/>
                          </a:solidFill>
                          <a:latin typeface="+mn-ea"/>
                          <a:ea typeface="+mn-ea"/>
                        </a:rPr>
                        <a:t>実施フロー</a:t>
                      </a:r>
                      <a:endParaRPr lang="en-US" altLang="ja-JP" sz="1100" b="1" baseline="0">
                        <a:solidFill>
                          <a:schemeClr val="bg1"/>
                        </a:solidFill>
                        <a:latin typeface="+mn-ea"/>
                        <a:ea typeface="+mn-ea"/>
                      </a:endParaRPr>
                    </a:p>
                  </a:txBody>
                  <a:tcPr marL="72000" marR="7200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4">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2025</a:t>
                      </a: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lnL w="12700" cap="flat" cmpd="sng" algn="ctr">
                      <a:solidFill>
                        <a:schemeClr val="bg1"/>
                      </a:solidFill>
                      <a:prstDash val="solid"/>
                      <a:round/>
                      <a:headEnd type="none" w="med" len="med"/>
                      <a:tailEnd type="none" w="med" len="med"/>
                    </a:lnL>
                  </a:tcPr>
                </a:tc>
                <a:tc hMerge="1">
                  <a:txBody>
                    <a:bodyPr/>
                    <a:lstStyle/>
                    <a:p>
                      <a:endParaRPr lang="en-GB"/>
                    </a:p>
                  </a:txBody>
                  <a:tcPr/>
                </a:tc>
                <a:tc hMerge="1">
                  <a:txBody>
                    <a:bodyPr/>
                    <a:lstStyle/>
                    <a:p>
                      <a:endParaRPr lang="en-GB"/>
                    </a:p>
                  </a:txBody>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2026</a:t>
                      </a: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2027</a:t>
                      </a: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2028</a:t>
                      </a: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2029</a:t>
                      </a: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248907">
                <a:tc vMerge="1">
                  <a:txBody>
                    <a:bodyPr/>
                    <a:lstStyle/>
                    <a:p>
                      <a:pPr algn="ctr"/>
                      <a:endParaRPr lang="en-US" altLang="ja-JP" sz="1200" b="0" baseline="0">
                        <a:solidFill>
                          <a:schemeClr val="bg1"/>
                        </a:solidFill>
                        <a:latin typeface="+mn-ea"/>
                        <a:ea typeface="+mn-ea"/>
                      </a:endParaRPr>
                    </a:p>
                  </a:txBody>
                  <a:tcPr marL="72000" marR="72000" marT="34272" marB="3427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216364865"/>
                  </a:ext>
                </a:extLst>
              </a:tr>
              <a:tr h="432000">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kumimoji="1" lang="ja-JP" altLang="en-US" sz="1050" b="1" baseline="0">
                          <a:solidFill>
                            <a:schemeClr val="tx2"/>
                          </a:solidFill>
                          <a:latin typeface="+mn-ea"/>
                          <a:ea typeface="+mn-ea"/>
                          <a:cs typeface="メイリオ" panose="020B0604030504040204" pitchFamily="50" charset="-128"/>
                        </a:rPr>
                        <a:t>マイルストーン</a:t>
                      </a:r>
                      <a:endParaRPr kumimoji="1" lang="en-US" altLang="ja-JP" sz="1050" b="1" baseline="0">
                        <a:solidFill>
                          <a:schemeClr val="tx2"/>
                        </a:solidFill>
                        <a:latin typeface="+mn-ea"/>
                        <a:ea typeface="+mn-ea"/>
                        <a:cs typeface="メイリオ" panose="020B0604030504040204" pitchFamily="50" charset="-128"/>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4">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792000">
                <a:tc>
                  <a:txBody>
                    <a:bodyPr/>
                    <a:lstStyle/>
                    <a:p>
                      <a:pPr algn="ctr"/>
                      <a:r>
                        <a:rPr kumimoji="1" lang="ja-JP" altLang="en-US" sz="1050" b="1" baseline="0">
                          <a:solidFill>
                            <a:schemeClr val="tx2"/>
                          </a:solidFill>
                          <a:latin typeface="+mn-ea"/>
                          <a:ea typeface="+mn-ea"/>
                        </a:rPr>
                        <a:t>①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4">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657487004"/>
                  </a:ext>
                </a:extLst>
              </a:tr>
              <a:tr h="792000">
                <a:tc>
                  <a:txBody>
                    <a:bodyPr/>
                    <a:lstStyle/>
                    <a:p>
                      <a:pPr algn="ctr"/>
                      <a:r>
                        <a:rPr kumimoji="1" lang="ja-JP" altLang="en-US" sz="1050" b="1" baseline="0">
                          <a:solidFill>
                            <a:schemeClr val="tx2"/>
                          </a:solidFill>
                          <a:latin typeface="+mn-ea"/>
                          <a:ea typeface="+mn-ea"/>
                        </a:rPr>
                        <a:t>② </a:t>
                      </a:r>
                      <a:r>
                        <a:rPr kumimoji="1" lang="en-US" altLang="ja-JP" sz="1050" b="1" baseline="0">
                          <a:solidFill>
                            <a:schemeClr val="tx2"/>
                          </a:solidFill>
                          <a:latin typeface="+mn-ea"/>
                          <a:ea typeface="+mn-ea"/>
                        </a:rPr>
                        <a:t>XXX</a:t>
                      </a: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4">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59887585"/>
                  </a:ext>
                </a:extLst>
              </a:tr>
              <a:tr h="792000">
                <a:tc>
                  <a:txBody>
                    <a:bodyPr/>
                    <a:lstStyle/>
                    <a:p>
                      <a:pPr algn="ctr"/>
                      <a:r>
                        <a:rPr kumimoji="1" lang="ja-JP" altLang="en-US" sz="1050" b="1" baseline="0">
                          <a:solidFill>
                            <a:schemeClr val="tx2"/>
                          </a:solidFill>
                          <a:latin typeface="+mn-ea"/>
                          <a:ea typeface="+mn-ea"/>
                        </a:rPr>
                        <a:t>③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4">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81082044"/>
                  </a:ext>
                </a:extLst>
              </a:tr>
              <a:tr h="792000">
                <a:tc>
                  <a:txBody>
                    <a:bodyPr/>
                    <a:lstStyle/>
                    <a:p>
                      <a:pPr algn="ctr"/>
                      <a:r>
                        <a:rPr kumimoji="1" lang="en-US" altLang="ja-JP" sz="1050" b="1" baseline="0">
                          <a:solidFill>
                            <a:schemeClr val="tx2"/>
                          </a:solidFill>
                          <a:latin typeface="+mn-ea"/>
                          <a:ea typeface="+mn-ea"/>
                        </a:rPr>
                        <a:t>X </a:t>
                      </a:r>
                      <a:r>
                        <a:rPr kumimoji="1" lang="ja-JP" altLang="en-US" sz="1050" b="1" baseline="0">
                          <a:solidFill>
                            <a:schemeClr val="tx2"/>
                          </a:solidFill>
                          <a:latin typeface="+mn-ea"/>
                          <a:ea typeface="+mn-ea"/>
                        </a:rPr>
                        <a:t>・・・</a:t>
                      </a: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4">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92966736"/>
                  </a:ext>
                </a:extLst>
              </a:tr>
            </a:tbl>
          </a:graphicData>
        </a:graphic>
      </p:graphicFrame>
      <p:sp>
        <p:nvSpPr>
          <p:cNvPr id="2" name="テキスト プレースホルダー 1">
            <a:extLst>
              <a:ext uri="{FF2B5EF4-FFF2-40B4-BE49-F238E27FC236}">
                <a16:creationId xmlns:a16="http://schemas.microsoft.com/office/drawing/2014/main" id="{EBFDCC96-6C77-B8EA-4683-E1A537728BC2}"/>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F4AEF783-45D9-9AA2-D8B7-268EBFA6A773}"/>
              </a:ext>
            </a:extLst>
          </p:cNvPr>
          <p:cNvSpPr>
            <a:spLocks noGrp="1"/>
          </p:cNvSpPr>
          <p:nvPr>
            <p:ph type="body" sz="quarter" idx="17"/>
          </p:nvPr>
        </p:nvSpPr>
        <p:spPr/>
        <p:txBody>
          <a:bodyPr/>
          <a:lstStyle/>
          <a:p>
            <a:r>
              <a:rPr kumimoji="1" lang="en-GB" altLang="ja-JP"/>
              <a:t>3-3. </a:t>
            </a:r>
            <a:r>
              <a:rPr kumimoji="1" lang="ja-JP" altLang="en-US"/>
              <a:t>実施スケジュール </a:t>
            </a:r>
            <a:r>
              <a:rPr kumimoji="1" lang="en-US" altLang="ja-JP"/>
              <a:t>x/x</a:t>
            </a:r>
            <a:endParaRPr kumimoji="1" lang="en-GB" altLang="ja-JP"/>
          </a:p>
        </p:txBody>
      </p:sp>
      <p:sp>
        <p:nvSpPr>
          <p:cNvPr id="27" name="正方形/長方形 26">
            <a:extLst>
              <a:ext uri="{FF2B5EF4-FFF2-40B4-BE49-F238E27FC236}">
                <a16:creationId xmlns:a16="http://schemas.microsoft.com/office/drawing/2014/main" id="{050F8140-166D-90AC-73D7-4F50FE450240}"/>
              </a:ext>
            </a:extLst>
          </p:cNvPr>
          <p:cNvSpPr/>
          <p:nvPr/>
        </p:nvSpPr>
        <p:spPr>
          <a:xfrm>
            <a:off x="2482473" y="2766680"/>
            <a:ext cx="6844230" cy="3601160"/>
          </a:xfrm>
          <a:prstGeom prst="rect">
            <a:avLst/>
          </a:prstGeom>
          <a:solidFill>
            <a:schemeClr val="bg1">
              <a:lumMod val="85000"/>
              <a:alpha val="30196"/>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chemeClr val="tx2"/>
              </a:solidFill>
              <a:latin typeface="Meiryo UI" panose="020B0604030504040204" pitchFamily="50" charset="-128"/>
              <a:ea typeface="Meiryo UI" panose="020B0604030504040204" pitchFamily="50" charset="-128"/>
            </a:endParaRPr>
          </a:p>
        </p:txBody>
      </p:sp>
      <p:grpSp>
        <p:nvGrpSpPr>
          <p:cNvPr id="20" name="グループ化 19">
            <a:extLst>
              <a:ext uri="{FF2B5EF4-FFF2-40B4-BE49-F238E27FC236}">
                <a16:creationId xmlns:a16="http://schemas.microsoft.com/office/drawing/2014/main" id="{79ABC5C5-F8DB-F5D5-9531-964C669A86CC}"/>
              </a:ext>
            </a:extLst>
          </p:cNvPr>
          <p:cNvGrpSpPr/>
          <p:nvPr/>
        </p:nvGrpSpPr>
        <p:grpSpPr>
          <a:xfrm>
            <a:off x="2482474" y="6427216"/>
            <a:ext cx="6844230" cy="141954"/>
            <a:chOff x="3453414" y="7340717"/>
            <a:chExt cx="5169600" cy="141954"/>
          </a:xfrm>
        </p:grpSpPr>
        <p:cxnSp>
          <p:nvCxnSpPr>
            <p:cNvPr id="14" name="直線矢印コネクタ 13">
              <a:extLst>
                <a:ext uri="{FF2B5EF4-FFF2-40B4-BE49-F238E27FC236}">
                  <a16:creationId xmlns:a16="http://schemas.microsoft.com/office/drawing/2014/main" id="{6B7EC15E-18BF-915A-2BF0-030C7C750785}"/>
                </a:ext>
              </a:extLst>
            </p:cNvPr>
            <p:cNvCxnSpPr>
              <a:cxnSpLocks/>
            </p:cNvCxnSpPr>
            <p:nvPr/>
          </p:nvCxnSpPr>
          <p:spPr>
            <a:xfrm flipV="1">
              <a:off x="3453414" y="7411694"/>
              <a:ext cx="5169600" cy="0"/>
            </a:xfrm>
            <a:prstGeom prst="straightConnector1">
              <a:avLst/>
            </a:prstGeom>
            <a:ln w="9525" cap="rnd">
              <a:solidFill>
                <a:schemeClr val="tx1">
                  <a:lumMod val="60000"/>
                  <a:lumOff val="40000"/>
                </a:schemeClr>
              </a:solidFill>
              <a:prstDash val="solid"/>
              <a:round/>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654BB57F-870D-0CB8-5F0B-BAD0E77194B8}"/>
                </a:ext>
              </a:extLst>
            </p:cNvPr>
            <p:cNvSpPr txBox="1"/>
            <p:nvPr/>
          </p:nvSpPr>
          <p:spPr>
            <a:xfrm>
              <a:off x="5654672" y="7340717"/>
              <a:ext cx="767085" cy="14195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補助期間</a:t>
              </a:r>
              <a:endParaRPr kumimoji="1" lang="en-GB" sz="1050">
                <a:solidFill>
                  <a:schemeClr val="tx2"/>
                </a:solidFill>
              </a:endParaRPr>
            </a:p>
          </p:txBody>
        </p:sp>
      </p:grpSp>
      <p:sp>
        <p:nvSpPr>
          <p:cNvPr id="24" name="コンテンツ プレースホルダー 5">
            <a:extLst>
              <a:ext uri="{FF2B5EF4-FFF2-40B4-BE49-F238E27FC236}">
                <a16:creationId xmlns:a16="http://schemas.microsoft.com/office/drawing/2014/main" id="{2D68866E-1328-F18F-751F-A7B68E5070A9}"/>
              </a:ext>
            </a:extLst>
          </p:cNvPr>
          <p:cNvSpPr txBox="1">
            <a:spLocks/>
          </p:cNvSpPr>
          <p:nvPr/>
        </p:nvSpPr>
        <p:spPr>
          <a:xfrm>
            <a:off x="4509115" y="2026124"/>
            <a:ext cx="5158592" cy="196948"/>
          </a:xfrm>
          <a:prstGeom prst="rect">
            <a:avLst/>
          </a:prstGeom>
          <a:noFill/>
          <a:ln>
            <a:noFill/>
          </a:ln>
        </p:spPr>
        <p:txBody>
          <a:bodyPr lIns="0" tIns="0" rIns="0" bIns="0" anchor="ctr"/>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r">
              <a:lnSpc>
                <a:spcPct val="100000"/>
              </a:lnSpc>
              <a:buNone/>
            </a:pPr>
            <a:r>
              <a:rPr lang="ja-JP" altLang="en-US" sz="1050">
                <a:solidFill>
                  <a:srgbClr val="C00000"/>
                </a:solidFill>
              </a:rPr>
              <a:t>注：事業実施期間は交付決定日から３年間（ただし最長でも</a:t>
            </a:r>
            <a:r>
              <a:rPr lang="en-US" altLang="ja-JP" sz="1050">
                <a:solidFill>
                  <a:srgbClr val="C00000"/>
                </a:solidFill>
              </a:rPr>
              <a:t>2029</a:t>
            </a:r>
            <a:r>
              <a:rPr lang="ja-JP" altLang="en-US" sz="1050">
                <a:solidFill>
                  <a:srgbClr val="C00000"/>
                </a:solidFill>
              </a:rPr>
              <a:t>年</a:t>
            </a:r>
            <a:r>
              <a:rPr lang="en-US" altLang="ja-JP" sz="1050">
                <a:solidFill>
                  <a:srgbClr val="C00000"/>
                </a:solidFill>
              </a:rPr>
              <a:t>2</a:t>
            </a:r>
            <a:r>
              <a:rPr lang="ja-JP" altLang="en-US" sz="1050">
                <a:solidFill>
                  <a:srgbClr val="C00000"/>
                </a:solidFill>
              </a:rPr>
              <a:t>月末日まで）となります</a:t>
            </a:r>
          </a:p>
        </p:txBody>
      </p:sp>
      <p:sp>
        <p:nvSpPr>
          <p:cNvPr id="6" name="ホームベース 180">
            <a:extLst>
              <a:ext uri="{FF2B5EF4-FFF2-40B4-BE49-F238E27FC236}">
                <a16:creationId xmlns:a16="http://schemas.microsoft.com/office/drawing/2014/main" id="{BECB6156-FBC2-2FA8-0DBE-1A2DAFA94456}"/>
              </a:ext>
            </a:extLst>
          </p:cNvPr>
          <p:cNvSpPr/>
          <p:nvPr/>
        </p:nvSpPr>
        <p:spPr>
          <a:xfrm>
            <a:off x="2731248" y="3347046"/>
            <a:ext cx="1142777" cy="565969"/>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21" name="ホームベース 180">
            <a:extLst>
              <a:ext uri="{FF2B5EF4-FFF2-40B4-BE49-F238E27FC236}">
                <a16:creationId xmlns:a16="http://schemas.microsoft.com/office/drawing/2014/main" id="{FD873E5F-E363-0013-F52C-4CCF4C2F456B}"/>
              </a:ext>
            </a:extLst>
          </p:cNvPr>
          <p:cNvSpPr/>
          <p:nvPr/>
        </p:nvSpPr>
        <p:spPr>
          <a:xfrm>
            <a:off x="3874026" y="4145289"/>
            <a:ext cx="1419090" cy="548034"/>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41" name="正方形/長方形 40">
            <a:extLst>
              <a:ext uri="{FF2B5EF4-FFF2-40B4-BE49-F238E27FC236}">
                <a16:creationId xmlns:a16="http://schemas.microsoft.com/office/drawing/2014/main" id="{E8A93BED-0145-EB95-44C6-3E559BD7C3DB}"/>
              </a:ext>
            </a:extLst>
          </p:cNvPr>
          <p:cNvSpPr/>
          <p:nvPr/>
        </p:nvSpPr>
        <p:spPr>
          <a:xfrm>
            <a:off x="293873" y="1495322"/>
            <a:ext cx="2845762"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実証事業の開始及び終了予定日</a:t>
            </a:r>
          </a:p>
        </p:txBody>
      </p:sp>
      <p:sp>
        <p:nvSpPr>
          <p:cNvPr id="42" name="正方形/長方形 41">
            <a:extLst>
              <a:ext uri="{FF2B5EF4-FFF2-40B4-BE49-F238E27FC236}">
                <a16:creationId xmlns:a16="http://schemas.microsoft.com/office/drawing/2014/main" id="{497B6B5A-EA7D-6500-BB64-845A458637E4}"/>
              </a:ext>
            </a:extLst>
          </p:cNvPr>
          <p:cNvSpPr/>
          <p:nvPr/>
        </p:nvSpPr>
        <p:spPr>
          <a:xfrm>
            <a:off x="293873" y="1900383"/>
            <a:ext cx="2845762"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実証スケジュール</a:t>
            </a:r>
          </a:p>
        </p:txBody>
      </p:sp>
      <p:sp>
        <p:nvSpPr>
          <p:cNvPr id="45" name="テキスト プレースホルダー 2">
            <a:extLst>
              <a:ext uri="{FF2B5EF4-FFF2-40B4-BE49-F238E27FC236}">
                <a16:creationId xmlns:a16="http://schemas.microsoft.com/office/drawing/2014/main" id="{95A6E490-4E12-54F6-F93A-AE9742FB2F95}"/>
              </a:ext>
            </a:extLst>
          </p:cNvPr>
          <p:cNvSpPr txBox="1">
            <a:spLocks/>
          </p:cNvSpPr>
          <p:nvPr/>
        </p:nvSpPr>
        <p:spPr>
          <a:xfrm>
            <a:off x="3278136" y="1495322"/>
            <a:ext cx="5925805" cy="2952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zh-TW" altLang="en-US" sz="1050"/>
              <a:t>開始予定年月日　　</a:t>
            </a:r>
            <a:r>
              <a:rPr kumimoji="1" lang="en-US" altLang="zh-TW"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r>
              <a:rPr kumimoji="1" lang="ja-JP" altLang="en-US" sz="1050"/>
              <a:t>　　～　</a:t>
            </a:r>
            <a:r>
              <a:rPr kumimoji="1" lang="zh-TW" altLang="en-US" sz="1050"/>
              <a:t>終了予定年月日　 </a:t>
            </a:r>
            <a:r>
              <a:rPr kumimoji="1" lang="en-US" altLang="ja-JP"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endParaRPr kumimoji="1" lang="ja-JP" altLang="en-US" sz="1050"/>
          </a:p>
        </p:txBody>
      </p:sp>
      <p:sp>
        <p:nvSpPr>
          <p:cNvPr id="10" name="コンテンツ プレースホルダー 5">
            <a:extLst>
              <a:ext uri="{FF2B5EF4-FFF2-40B4-BE49-F238E27FC236}">
                <a16:creationId xmlns:a16="http://schemas.microsoft.com/office/drawing/2014/main" id="{2D68D201-8AFA-F79A-4495-5CEDA742280D}"/>
              </a:ext>
            </a:extLst>
          </p:cNvPr>
          <p:cNvSpPr txBox="1">
            <a:spLocks/>
          </p:cNvSpPr>
          <p:nvPr/>
        </p:nvSpPr>
        <p:spPr>
          <a:xfrm>
            <a:off x="2671035" y="2998392"/>
            <a:ext cx="577860"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endParaRPr lang="ja-JP" altLang="en-US" sz="1050"/>
          </a:p>
        </p:txBody>
      </p:sp>
      <p:sp>
        <p:nvSpPr>
          <p:cNvPr id="9" name="二等辺三角形 8">
            <a:extLst>
              <a:ext uri="{FF2B5EF4-FFF2-40B4-BE49-F238E27FC236}">
                <a16:creationId xmlns:a16="http://schemas.microsoft.com/office/drawing/2014/main" id="{FBC97D20-560F-66E3-3779-3DD6E4FD2C2F}"/>
              </a:ext>
            </a:extLst>
          </p:cNvPr>
          <p:cNvSpPr/>
          <p:nvPr/>
        </p:nvSpPr>
        <p:spPr>
          <a:xfrm flipV="1">
            <a:off x="2849147" y="2822249"/>
            <a:ext cx="221636"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15" name="コンテンツ プレースホルダー 5">
            <a:extLst>
              <a:ext uri="{FF2B5EF4-FFF2-40B4-BE49-F238E27FC236}">
                <a16:creationId xmlns:a16="http://schemas.microsoft.com/office/drawing/2014/main" id="{F46C5476-2EC9-3E1F-F5FD-E549376B15B4}"/>
              </a:ext>
            </a:extLst>
          </p:cNvPr>
          <p:cNvSpPr txBox="1">
            <a:spLocks/>
          </p:cNvSpPr>
          <p:nvPr/>
        </p:nvSpPr>
        <p:spPr>
          <a:xfrm>
            <a:off x="3330645" y="2998392"/>
            <a:ext cx="1113085"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endParaRPr lang="ja-JP" altLang="en-US" sz="1050"/>
          </a:p>
        </p:txBody>
      </p:sp>
      <p:sp>
        <p:nvSpPr>
          <p:cNvPr id="16" name="二等辺三角形 15">
            <a:extLst>
              <a:ext uri="{FF2B5EF4-FFF2-40B4-BE49-F238E27FC236}">
                <a16:creationId xmlns:a16="http://schemas.microsoft.com/office/drawing/2014/main" id="{09AA3A6C-E97F-4EA6-DB46-C70F12444572}"/>
              </a:ext>
            </a:extLst>
          </p:cNvPr>
          <p:cNvSpPr/>
          <p:nvPr/>
        </p:nvSpPr>
        <p:spPr>
          <a:xfrm flipV="1">
            <a:off x="3776370" y="2822249"/>
            <a:ext cx="221636"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17" name="コンテンツ プレースホルダー 5">
            <a:extLst>
              <a:ext uri="{FF2B5EF4-FFF2-40B4-BE49-F238E27FC236}">
                <a16:creationId xmlns:a16="http://schemas.microsoft.com/office/drawing/2014/main" id="{5A265B93-3946-C22C-294E-3CEA1AFB3E39}"/>
              </a:ext>
            </a:extLst>
          </p:cNvPr>
          <p:cNvSpPr txBox="1">
            <a:spLocks/>
          </p:cNvSpPr>
          <p:nvPr/>
        </p:nvSpPr>
        <p:spPr>
          <a:xfrm>
            <a:off x="9057408" y="2998392"/>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endParaRPr lang="ja-JP" altLang="en-US" sz="1050"/>
          </a:p>
        </p:txBody>
      </p:sp>
      <p:sp>
        <p:nvSpPr>
          <p:cNvPr id="18" name="二等辺三角形 17">
            <a:extLst>
              <a:ext uri="{FF2B5EF4-FFF2-40B4-BE49-F238E27FC236}">
                <a16:creationId xmlns:a16="http://schemas.microsoft.com/office/drawing/2014/main" id="{8C29B24A-06CE-E37E-7312-ECAAD0109C77}"/>
              </a:ext>
            </a:extLst>
          </p:cNvPr>
          <p:cNvSpPr/>
          <p:nvPr/>
        </p:nvSpPr>
        <p:spPr>
          <a:xfrm flipV="1">
            <a:off x="9228983" y="2822250"/>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38" name="コンテンツ プレースホルダー 5">
            <a:extLst>
              <a:ext uri="{FF2B5EF4-FFF2-40B4-BE49-F238E27FC236}">
                <a16:creationId xmlns:a16="http://schemas.microsoft.com/office/drawing/2014/main" id="{AD125C09-84A9-0089-31F2-0AC7813C21D8}"/>
              </a:ext>
            </a:extLst>
          </p:cNvPr>
          <p:cNvSpPr txBox="1">
            <a:spLocks/>
          </p:cNvSpPr>
          <p:nvPr/>
        </p:nvSpPr>
        <p:spPr>
          <a:xfrm>
            <a:off x="2247035" y="2998392"/>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endParaRPr lang="ja-JP" altLang="en-US" sz="1050"/>
          </a:p>
        </p:txBody>
      </p:sp>
      <p:sp>
        <p:nvSpPr>
          <p:cNvPr id="39" name="二等辺三角形 38">
            <a:extLst>
              <a:ext uri="{FF2B5EF4-FFF2-40B4-BE49-F238E27FC236}">
                <a16:creationId xmlns:a16="http://schemas.microsoft.com/office/drawing/2014/main" id="{00490645-5EAF-45BA-42AC-E581F6FDD280}"/>
              </a:ext>
            </a:extLst>
          </p:cNvPr>
          <p:cNvSpPr/>
          <p:nvPr/>
        </p:nvSpPr>
        <p:spPr>
          <a:xfrm flipV="1">
            <a:off x="2418610" y="2822250"/>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8" name="正方形/長方形 7">
            <a:extLst>
              <a:ext uri="{FF2B5EF4-FFF2-40B4-BE49-F238E27FC236}">
                <a16:creationId xmlns:a16="http://schemas.microsoft.com/office/drawing/2014/main" id="{E78BE908-79DA-0799-D308-4272F7A6B8BF}"/>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10</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138863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035759-8AC3-A4BD-46D3-DF0983D1821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B8E74B3-6C4C-05D1-2DEA-8ADF3AC6753E}"/>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E04DAE2C-352D-D270-406E-9830A3F0ECC4}"/>
              </a:ext>
            </a:extLst>
          </p:cNvPr>
          <p:cNvSpPr>
            <a:spLocks noGrp="1"/>
          </p:cNvSpPr>
          <p:nvPr>
            <p:ph type="body" sz="quarter" idx="17"/>
          </p:nvPr>
        </p:nvSpPr>
        <p:spPr/>
        <p:txBody>
          <a:bodyPr/>
          <a:lstStyle/>
          <a:p>
            <a:r>
              <a:rPr kumimoji="1" lang="en-GB"/>
              <a:t>3-4. </a:t>
            </a:r>
            <a:r>
              <a:rPr kumimoji="1" lang="ja-JP" altLang="en-US"/>
              <a:t>内部環境の分析</a:t>
            </a:r>
            <a:endParaRPr kumimoji="1" lang="en-GB"/>
          </a:p>
        </p:txBody>
      </p:sp>
      <p:sp>
        <p:nvSpPr>
          <p:cNvPr id="5" name="正方形/長方形 4">
            <a:extLst>
              <a:ext uri="{FF2B5EF4-FFF2-40B4-BE49-F238E27FC236}">
                <a16:creationId xmlns:a16="http://schemas.microsoft.com/office/drawing/2014/main" id="{F46BBC65-A6D7-6C20-6BA8-C15C49EFCD19}"/>
              </a:ext>
            </a:extLst>
          </p:cNvPr>
          <p:cNvSpPr/>
          <p:nvPr/>
        </p:nvSpPr>
        <p:spPr>
          <a:xfrm>
            <a:off x="510772" y="1495322"/>
            <a:ext cx="1889527"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対象技術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サービスの概要</a:t>
            </a:r>
          </a:p>
        </p:txBody>
      </p:sp>
      <p:sp>
        <p:nvSpPr>
          <p:cNvPr id="7" name="テキスト プレースホルダー 2">
            <a:extLst>
              <a:ext uri="{FF2B5EF4-FFF2-40B4-BE49-F238E27FC236}">
                <a16:creationId xmlns:a16="http://schemas.microsoft.com/office/drawing/2014/main" id="{A1F3F3C0-0F22-659E-288B-1B4B483F7D6D}"/>
              </a:ext>
            </a:extLst>
          </p:cNvPr>
          <p:cNvSpPr txBox="1">
            <a:spLocks/>
          </p:cNvSpPr>
          <p:nvPr/>
        </p:nvSpPr>
        <p:spPr>
          <a:xfrm>
            <a:off x="512291" y="1845253"/>
            <a:ext cx="4291200" cy="3367974"/>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sp>
        <p:nvSpPr>
          <p:cNvPr id="33" name="正方形/長方形 32">
            <a:extLst>
              <a:ext uri="{FF2B5EF4-FFF2-40B4-BE49-F238E27FC236}">
                <a16:creationId xmlns:a16="http://schemas.microsoft.com/office/drawing/2014/main" id="{752DDB2D-B93A-291C-E5C6-EEE70CBF2AE8}"/>
              </a:ext>
            </a:extLst>
          </p:cNvPr>
          <p:cNvSpPr/>
          <p:nvPr/>
        </p:nvSpPr>
        <p:spPr>
          <a:xfrm>
            <a:off x="510773" y="5377000"/>
            <a:ext cx="1889526"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サービスの確立経緯</a:t>
            </a:r>
          </a:p>
        </p:txBody>
      </p:sp>
      <p:cxnSp>
        <p:nvCxnSpPr>
          <p:cNvPr id="11" name="直線コネクタ 10">
            <a:extLst>
              <a:ext uri="{FF2B5EF4-FFF2-40B4-BE49-F238E27FC236}">
                <a16:creationId xmlns:a16="http://schemas.microsoft.com/office/drawing/2014/main" id="{FBA1D957-82B9-5C51-9029-339016601B57}"/>
              </a:ext>
            </a:extLst>
          </p:cNvPr>
          <p:cNvCxnSpPr>
            <a:cxnSpLocks/>
          </p:cNvCxnSpPr>
          <p:nvPr/>
        </p:nvCxnSpPr>
        <p:spPr>
          <a:xfrm flipH="1">
            <a:off x="502122" y="5315925"/>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2" name="テキスト プレースホルダー 2">
            <a:extLst>
              <a:ext uri="{FF2B5EF4-FFF2-40B4-BE49-F238E27FC236}">
                <a16:creationId xmlns:a16="http://schemas.microsoft.com/office/drawing/2014/main" id="{92CCB482-D1B8-25F0-B667-F1D9AE59D035}"/>
              </a:ext>
            </a:extLst>
          </p:cNvPr>
          <p:cNvSpPr txBox="1">
            <a:spLocks/>
          </p:cNvSpPr>
          <p:nvPr/>
        </p:nvSpPr>
        <p:spPr>
          <a:xfrm>
            <a:off x="512291" y="5721922"/>
            <a:ext cx="8892000" cy="767778"/>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graphicFrame>
        <p:nvGraphicFramePr>
          <p:cNvPr id="21" name="表 20">
            <a:extLst>
              <a:ext uri="{FF2B5EF4-FFF2-40B4-BE49-F238E27FC236}">
                <a16:creationId xmlns:a16="http://schemas.microsoft.com/office/drawing/2014/main" id="{EF619BE9-D315-EAF3-380C-D006229FAFE8}"/>
              </a:ext>
            </a:extLst>
          </p:cNvPr>
          <p:cNvGraphicFramePr>
            <a:graphicFrameLocks noGrp="1"/>
          </p:cNvGraphicFramePr>
          <p:nvPr/>
        </p:nvGraphicFramePr>
        <p:xfrm>
          <a:off x="5022007" y="1889338"/>
          <a:ext cx="2137823" cy="1665148"/>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提供価値は高いか</a:t>
                      </a:r>
                      <a:endParaRPr kumimoji="1" lang="en-US" altLang="ja-JP" sz="11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6">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DB48CA2A-EDAB-BCC2-76AC-5F261006458C}"/>
              </a:ext>
            </a:extLst>
          </p:cNvPr>
          <p:cNvGraphicFramePr>
            <a:graphicFrameLocks noGrp="1"/>
          </p:cNvGraphicFramePr>
          <p:nvPr/>
        </p:nvGraphicFramePr>
        <p:xfrm>
          <a:off x="7254642" y="1892904"/>
          <a:ext cx="2137823" cy="1665147"/>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提供価値が希少か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5">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3" name="表 22">
            <a:extLst>
              <a:ext uri="{FF2B5EF4-FFF2-40B4-BE49-F238E27FC236}">
                <a16:creationId xmlns:a16="http://schemas.microsoft.com/office/drawing/2014/main" id="{5F53A6E9-ED73-5E0B-B4C2-6185FE34EC16}"/>
              </a:ext>
            </a:extLst>
          </p:cNvPr>
          <p:cNvGraphicFramePr>
            <a:graphicFrameLocks noGrp="1"/>
          </p:cNvGraphicFramePr>
          <p:nvPr/>
        </p:nvGraphicFramePr>
        <p:xfrm>
          <a:off x="7254642" y="3604025"/>
          <a:ext cx="2137823" cy="1665148"/>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強みを活かせる組織体制か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6">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4" name="表 23">
            <a:extLst>
              <a:ext uri="{FF2B5EF4-FFF2-40B4-BE49-F238E27FC236}">
                <a16:creationId xmlns:a16="http://schemas.microsoft.com/office/drawing/2014/main" id="{E63B52C2-E697-82E0-2A0E-4E89B4B2C2DD}"/>
              </a:ext>
            </a:extLst>
          </p:cNvPr>
          <p:cNvGraphicFramePr>
            <a:graphicFrameLocks noGrp="1"/>
          </p:cNvGraphicFramePr>
          <p:nvPr/>
        </p:nvGraphicFramePr>
        <p:xfrm>
          <a:off x="5022007" y="3604025"/>
          <a:ext cx="2137823" cy="1665149"/>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模倣困難か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7">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cxnSp>
        <p:nvCxnSpPr>
          <p:cNvPr id="25" name="直線コネクタ 24">
            <a:extLst>
              <a:ext uri="{FF2B5EF4-FFF2-40B4-BE49-F238E27FC236}">
                <a16:creationId xmlns:a16="http://schemas.microsoft.com/office/drawing/2014/main" id="{B7854127-5CEF-3793-2298-9AAC7C130A7E}"/>
              </a:ext>
            </a:extLst>
          </p:cNvPr>
          <p:cNvCxnSpPr>
            <a:cxnSpLocks/>
          </p:cNvCxnSpPr>
          <p:nvPr/>
        </p:nvCxnSpPr>
        <p:spPr>
          <a:xfrm>
            <a:off x="4948122" y="1495322"/>
            <a:ext cx="0" cy="383040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6" name="正方形/長方形 25">
            <a:extLst>
              <a:ext uri="{FF2B5EF4-FFF2-40B4-BE49-F238E27FC236}">
                <a16:creationId xmlns:a16="http://schemas.microsoft.com/office/drawing/2014/main" id="{C392D6B5-017F-DEEA-7B0D-1F6DC5455A61}"/>
              </a:ext>
            </a:extLst>
          </p:cNvPr>
          <p:cNvSpPr/>
          <p:nvPr/>
        </p:nvSpPr>
        <p:spPr>
          <a:xfrm>
            <a:off x="4957879" y="1495322"/>
            <a:ext cx="2296761"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サービスの独自性・革新性</a:t>
            </a:r>
          </a:p>
        </p:txBody>
      </p:sp>
      <p:sp>
        <p:nvSpPr>
          <p:cNvPr id="14" name="正方形/長方形 13">
            <a:extLst>
              <a:ext uri="{FF2B5EF4-FFF2-40B4-BE49-F238E27FC236}">
                <a16:creationId xmlns:a16="http://schemas.microsoft.com/office/drawing/2014/main" id="{0D6C52DC-A453-592D-FC90-B784DB45A267}"/>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821278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EC0DBB30-6546-D170-7111-4E69E5047B5E}"/>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FD068D0E-9FC9-F11C-21D3-0C9B947BDBD3}"/>
              </a:ext>
            </a:extLst>
          </p:cNvPr>
          <p:cNvSpPr>
            <a:spLocks noGrp="1"/>
          </p:cNvSpPr>
          <p:nvPr>
            <p:ph type="body" sz="quarter" idx="17"/>
          </p:nvPr>
        </p:nvSpPr>
        <p:spPr/>
        <p:txBody>
          <a:bodyPr/>
          <a:lstStyle/>
          <a:p>
            <a:r>
              <a:rPr kumimoji="1" lang="en-GB"/>
              <a:t>3-5. </a:t>
            </a:r>
            <a:r>
              <a:rPr kumimoji="1" lang="ja-JP" altLang="en-US"/>
              <a:t>外部環境の分析 </a:t>
            </a:r>
            <a:r>
              <a:rPr kumimoji="1" lang="en-US" altLang="ja-JP"/>
              <a:t>x/x</a:t>
            </a:r>
            <a:endParaRPr kumimoji="1" lang="en-GB"/>
          </a:p>
        </p:txBody>
      </p:sp>
      <p:sp>
        <p:nvSpPr>
          <p:cNvPr id="3" name="正方形/長方形 2">
            <a:extLst>
              <a:ext uri="{FF2B5EF4-FFF2-40B4-BE49-F238E27FC236}">
                <a16:creationId xmlns:a16="http://schemas.microsoft.com/office/drawing/2014/main" id="{D4D2A99A-5487-8573-EA8D-29AAFD5AFF8B}"/>
              </a:ext>
            </a:extLst>
          </p:cNvPr>
          <p:cNvSpPr/>
          <p:nvPr/>
        </p:nvSpPr>
        <p:spPr>
          <a:xfrm>
            <a:off x="510775" y="1495322"/>
            <a:ext cx="12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市場分析</a:t>
            </a:r>
          </a:p>
        </p:txBody>
      </p:sp>
      <p:sp>
        <p:nvSpPr>
          <p:cNvPr id="46" name="テキスト プレースホルダー 2">
            <a:extLst>
              <a:ext uri="{FF2B5EF4-FFF2-40B4-BE49-F238E27FC236}">
                <a16:creationId xmlns:a16="http://schemas.microsoft.com/office/drawing/2014/main" id="{D28D4524-11A2-C07A-C110-6386DC390AFF}"/>
              </a:ext>
            </a:extLst>
          </p:cNvPr>
          <p:cNvSpPr txBox="1">
            <a:spLocks/>
          </p:cNvSpPr>
          <p:nvPr/>
        </p:nvSpPr>
        <p:spPr>
          <a:xfrm>
            <a:off x="512291" y="1845251"/>
            <a:ext cx="4291977" cy="1294165"/>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（文章による補足はこちらに記載）</a:t>
            </a:r>
            <a:endParaRPr kumimoji="1" lang="en-US" altLang="ja-JP" sz="1050"/>
          </a:p>
        </p:txBody>
      </p:sp>
      <p:sp>
        <p:nvSpPr>
          <p:cNvPr id="48" name="正方形/長方形 47">
            <a:extLst>
              <a:ext uri="{FF2B5EF4-FFF2-40B4-BE49-F238E27FC236}">
                <a16:creationId xmlns:a16="http://schemas.microsoft.com/office/drawing/2014/main" id="{8EF86A7C-965F-6326-2C52-CAE928C039DC}"/>
              </a:ext>
            </a:extLst>
          </p:cNvPr>
          <p:cNvSpPr/>
          <p:nvPr/>
        </p:nvSpPr>
        <p:spPr>
          <a:xfrm>
            <a:off x="5102509" y="1495322"/>
            <a:ext cx="12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競合分析</a:t>
            </a:r>
          </a:p>
        </p:txBody>
      </p:sp>
      <p:sp>
        <p:nvSpPr>
          <p:cNvPr id="6" name="正方形/長方形 5">
            <a:extLst>
              <a:ext uri="{FF2B5EF4-FFF2-40B4-BE49-F238E27FC236}">
                <a16:creationId xmlns:a16="http://schemas.microsoft.com/office/drawing/2014/main" id="{2175D068-6358-9F35-212E-EFF724323C3E}"/>
              </a:ext>
            </a:extLst>
          </p:cNvPr>
          <p:cNvSpPr/>
          <p:nvPr/>
        </p:nvSpPr>
        <p:spPr>
          <a:xfrm>
            <a:off x="5099972" y="1837933"/>
            <a:ext cx="894840" cy="1127864"/>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A</a:t>
            </a:r>
          </a:p>
        </p:txBody>
      </p:sp>
      <p:sp>
        <p:nvSpPr>
          <p:cNvPr id="7" name="正方形/長方形 6">
            <a:extLst>
              <a:ext uri="{FF2B5EF4-FFF2-40B4-BE49-F238E27FC236}">
                <a16:creationId xmlns:a16="http://schemas.microsoft.com/office/drawing/2014/main" id="{21094016-C0FC-CAA1-B7EA-3C03B0713847}"/>
              </a:ext>
            </a:extLst>
          </p:cNvPr>
          <p:cNvSpPr/>
          <p:nvPr/>
        </p:nvSpPr>
        <p:spPr>
          <a:xfrm>
            <a:off x="5099972" y="3012748"/>
            <a:ext cx="894840" cy="1127864"/>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B</a:t>
            </a:r>
          </a:p>
        </p:txBody>
      </p:sp>
      <p:sp>
        <p:nvSpPr>
          <p:cNvPr id="8" name="正方形/長方形 7">
            <a:extLst>
              <a:ext uri="{FF2B5EF4-FFF2-40B4-BE49-F238E27FC236}">
                <a16:creationId xmlns:a16="http://schemas.microsoft.com/office/drawing/2014/main" id="{2E6CC649-7563-DB56-F3C5-249EC23DC10D}"/>
              </a:ext>
            </a:extLst>
          </p:cNvPr>
          <p:cNvSpPr/>
          <p:nvPr/>
        </p:nvSpPr>
        <p:spPr>
          <a:xfrm>
            <a:off x="5099972" y="4187563"/>
            <a:ext cx="894840" cy="1127864"/>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C</a:t>
            </a:r>
          </a:p>
        </p:txBody>
      </p:sp>
      <p:sp>
        <p:nvSpPr>
          <p:cNvPr id="9" name="正方形/長方形 8">
            <a:extLst>
              <a:ext uri="{FF2B5EF4-FFF2-40B4-BE49-F238E27FC236}">
                <a16:creationId xmlns:a16="http://schemas.microsoft.com/office/drawing/2014/main" id="{C6A13686-EBEA-F676-663E-EE9CB421191B}"/>
              </a:ext>
            </a:extLst>
          </p:cNvPr>
          <p:cNvSpPr/>
          <p:nvPr/>
        </p:nvSpPr>
        <p:spPr>
          <a:xfrm>
            <a:off x="5099972" y="5362378"/>
            <a:ext cx="894840" cy="1127864"/>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D</a:t>
            </a:r>
          </a:p>
        </p:txBody>
      </p:sp>
      <p:sp>
        <p:nvSpPr>
          <p:cNvPr id="10" name="正方形/長方形 9">
            <a:extLst>
              <a:ext uri="{FF2B5EF4-FFF2-40B4-BE49-F238E27FC236}">
                <a16:creationId xmlns:a16="http://schemas.microsoft.com/office/drawing/2014/main" id="{BD687BB6-3BB7-1974-0FEA-ACB0B3D6EEC5}"/>
              </a:ext>
            </a:extLst>
          </p:cNvPr>
          <p:cNvSpPr/>
          <p:nvPr/>
        </p:nvSpPr>
        <p:spPr>
          <a:xfrm>
            <a:off x="6041967" y="1837933"/>
            <a:ext cx="3345895" cy="1127864"/>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1" name="正方形/長方形 10">
            <a:extLst>
              <a:ext uri="{FF2B5EF4-FFF2-40B4-BE49-F238E27FC236}">
                <a16:creationId xmlns:a16="http://schemas.microsoft.com/office/drawing/2014/main" id="{448CF4CF-F8FB-F760-C76B-4B3CB47066C3}"/>
              </a:ext>
            </a:extLst>
          </p:cNvPr>
          <p:cNvSpPr/>
          <p:nvPr/>
        </p:nvSpPr>
        <p:spPr>
          <a:xfrm>
            <a:off x="6041967" y="3012748"/>
            <a:ext cx="3345895" cy="1127864"/>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2" name="正方形/長方形 11">
            <a:extLst>
              <a:ext uri="{FF2B5EF4-FFF2-40B4-BE49-F238E27FC236}">
                <a16:creationId xmlns:a16="http://schemas.microsoft.com/office/drawing/2014/main" id="{8A5C88FB-8417-2C9C-2F40-9D7FEE2DC018}"/>
              </a:ext>
            </a:extLst>
          </p:cNvPr>
          <p:cNvSpPr/>
          <p:nvPr/>
        </p:nvSpPr>
        <p:spPr>
          <a:xfrm>
            <a:off x="6041967" y="4187563"/>
            <a:ext cx="3345895" cy="1127864"/>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5D60FADA-8F16-9816-361F-4C102C07ABC0}"/>
              </a:ext>
            </a:extLst>
          </p:cNvPr>
          <p:cNvSpPr/>
          <p:nvPr/>
        </p:nvSpPr>
        <p:spPr>
          <a:xfrm>
            <a:off x="6041967" y="5362378"/>
            <a:ext cx="3345895" cy="1127864"/>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cxnSp>
        <p:nvCxnSpPr>
          <p:cNvPr id="15" name="直線コネクタ 14">
            <a:extLst>
              <a:ext uri="{FF2B5EF4-FFF2-40B4-BE49-F238E27FC236}">
                <a16:creationId xmlns:a16="http://schemas.microsoft.com/office/drawing/2014/main" id="{1EDBF065-08FC-575C-CE3B-859B989245ED}"/>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nvGrpSpPr>
          <p:cNvPr id="55" name="グループ化 54">
            <a:extLst>
              <a:ext uri="{FF2B5EF4-FFF2-40B4-BE49-F238E27FC236}">
                <a16:creationId xmlns:a16="http://schemas.microsoft.com/office/drawing/2014/main" id="{EF4B7630-F733-21B6-8387-C5F0D811FD8D}"/>
              </a:ext>
            </a:extLst>
          </p:cNvPr>
          <p:cNvGrpSpPr/>
          <p:nvPr/>
        </p:nvGrpSpPr>
        <p:grpSpPr>
          <a:xfrm>
            <a:off x="407857" y="3543297"/>
            <a:ext cx="4617556" cy="3046280"/>
            <a:chOff x="546045" y="3482285"/>
            <a:chExt cx="4526516" cy="2908487"/>
          </a:xfrm>
        </p:grpSpPr>
        <p:sp>
          <p:nvSpPr>
            <p:cNvPr id="16" name="テキスト ボックス 15">
              <a:extLst>
                <a:ext uri="{FF2B5EF4-FFF2-40B4-BE49-F238E27FC236}">
                  <a16:creationId xmlns:a16="http://schemas.microsoft.com/office/drawing/2014/main" id="{5D634B57-DCED-C936-397E-5DC65AA5650F}"/>
                </a:ext>
              </a:extLst>
            </p:cNvPr>
            <p:cNvSpPr txBox="1"/>
            <p:nvPr/>
          </p:nvSpPr>
          <p:spPr>
            <a:xfrm>
              <a:off x="563220" y="4948379"/>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D131855A-B4D2-CFAA-0369-9F30ABD298FB}"/>
                </a:ext>
              </a:extLst>
            </p:cNvPr>
            <p:cNvSpPr txBox="1"/>
            <p:nvPr/>
          </p:nvSpPr>
          <p:spPr>
            <a:xfrm>
              <a:off x="563220" y="3925654"/>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6F0331B0-AB8E-7E2C-8CD4-D83884BF95E6}"/>
                </a:ext>
              </a:extLst>
            </p:cNvPr>
            <p:cNvSpPr/>
            <p:nvPr/>
          </p:nvSpPr>
          <p:spPr>
            <a:xfrm>
              <a:off x="1792097" y="3482285"/>
              <a:ext cx="1007486" cy="27710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chemeClr val="tx2"/>
                  </a:solidFill>
                  <a:latin typeface="Meiryo UI" panose="020B0604030504040204" pitchFamily="50" charset="-128"/>
                  <a:ea typeface="Meiryo UI" panose="020B0604030504040204" pitchFamily="50" charset="-128"/>
                </a:rPr>
                <a:t>対象業界の</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市場規模</a:t>
              </a:r>
            </a:p>
          </p:txBody>
        </p:sp>
        <p:cxnSp>
          <p:nvCxnSpPr>
            <p:cNvPr id="19" name="直線矢印コネクタ 18">
              <a:extLst>
                <a:ext uri="{FF2B5EF4-FFF2-40B4-BE49-F238E27FC236}">
                  <a16:creationId xmlns:a16="http://schemas.microsoft.com/office/drawing/2014/main" id="{99318601-C080-495D-5057-D2889EB64895}"/>
                </a:ext>
              </a:extLst>
            </p:cNvPr>
            <p:cNvCxnSpPr>
              <a:cxnSpLocks/>
            </p:cNvCxnSpPr>
            <p:nvPr/>
          </p:nvCxnSpPr>
          <p:spPr>
            <a:xfrm>
              <a:off x="1005266" y="6088213"/>
              <a:ext cx="3318378" cy="1"/>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BC5411D2-2F83-CE66-CB57-DB51EC1727F0}"/>
                </a:ext>
              </a:extLst>
            </p:cNvPr>
            <p:cNvCxnSpPr>
              <a:cxnSpLocks/>
            </p:cNvCxnSpPr>
            <p:nvPr/>
          </p:nvCxnSpPr>
          <p:spPr>
            <a:xfrm flipV="1">
              <a:off x="1005266" y="3925654"/>
              <a:ext cx="0" cy="2162560"/>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2B124BB5-D2FC-826A-1439-AACA325946D3}"/>
                </a:ext>
              </a:extLst>
            </p:cNvPr>
            <p:cNvSpPr txBox="1"/>
            <p:nvPr/>
          </p:nvSpPr>
          <p:spPr>
            <a:xfrm>
              <a:off x="546045" y="3679813"/>
              <a:ext cx="951893" cy="14548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自社売上</a:t>
              </a:r>
              <a:endParaRPr kumimoji="1" lang="en-US" altLang="ja-JP" sz="1000">
                <a:solidFill>
                  <a:schemeClr val="tx2"/>
                </a:solidFill>
                <a:latin typeface="Meiryo UI" panose="020B0604030504040204" pitchFamily="50" charset="-128"/>
                <a:ea typeface="Meiryo UI" panose="020B0604030504040204" pitchFamily="50" charset="-128"/>
              </a:endParaRPr>
            </a:p>
            <a:p>
              <a:pPr algn="ctr"/>
              <a:r>
                <a:rPr kumimoji="1" lang="ja-JP" altLang="en-US" sz="1000">
                  <a:solidFill>
                    <a:schemeClr val="tx2"/>
                  </a:solidFill>
                  <a:latin typeface="Meiryo UI" panose="020B0604030504040204" pitchFamily="50" charset="-128"/>
                  <a:ea typeface="Meiryo UI" panose="020B0604030504040204" pitchFamily="50" charset="-128"/>
                </a:rPr>
                <a:t>単位：百万円</a:t>
              </a:r>
              <a:endParaRPr kumimoji="1" lang="en-US" altLang="ja-JP" sz="1000">
                <a:solidFill>
                  <a:schemeClr val="tx2"/>
                </a:solidFill>
                <a:latin typeface="Meiryo UI" panose="020B0604030504040204" pitchFamily="50" charset="-128"/>
                <a:ea typeface="Meiryo UI" panose="020B0604030504040204" pitchFamily="50" charset="-128"/>
              </a:endParaRPr>
            </a:p>
          </p:txBody>
        </p:sp>
        <p:cxnSp>
          <p:nvCxnSpPr>
            <p:cNvPr id="22" name="直線矢印コネクタ 21">
              <a:extLst>
                <a:ext uri="{FF2B5EF4-FFF2-40B4-BE49-F238E27FC236}">
                  <a16:creationId xmlns:a16="http://schemas.microsoft.com/office/drawing/2014/main" id="{567E434F-7A48-27E2-688E-4901AB30CDBB}"/>
                </a:ext>
              </a:extLst>
            </p:cNvPr>
            <p:cNvCxnSpPr>
              <a:cxnSpLocks/>
            </p:cNvCxnSpPr>
            <p:nvPr/>
          </p:nvCxnSpPr>
          <p:spPr>
            <a:xfrm flipV="1">
              <a:off x="2388843" y="3925654"/>
              <a:ext cx="0" cy="2147058"/>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B2351C8C-23E0-FF37-1E56-FDD0B93974F6}"/>
                </a:ext>
              </a:extLst>
            </p:cNvPr>
            <p:cNvSpPr txBox="1"/>
            <p:nvPr/>
          </p:nvSpPr>
          <p:spPr>
            <a:xfrm>
              <a:off x="1972556"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2026</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24" name="直線矢印コネクタ 23">
              <a:extLst>
                <a:ext uri="{FF2B5EF4-FFF2-40B4-BE49-F238E27FC236}">
                  <a16:creationId xmlns:a16="http://schemas.microsoft.com/office/drawing/2014/main" id="{63635113-6CA1-EC21-A09B-79E52CD7FB70}"/>
                </a:ext>
              </a:extLst>
            </p:cNvPr>
            <p:cNvCxnSpPr>
              <a:cxnSpLocks/>
            </p:cNvCxnSpPr>
            <p:nvPr/>
          </p:nvCxnSpPr>
          <p:spPr>
            <a:xfrm flipV="1">
              <a:off x="2678716" y="5107416"/>
              <a:ext cx="635947" cy="51464"/>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583D9CB1-BD6F-BD18-3EE8-402072AFC99B}"/>
                </a:ext>
              </a:extLst>
            </p:cNvPr>
            <p:cNvCxnSpPr>
              <a:cxnSpLocks/>
            </p:cNvCxnSpPr>
            <p:nvPr/>
          </p:nvCxnSpPr>
          <p:spPr>
            <a:xfrm>
              <a:off x="1214723" y="5097284"/>
              <a:ext cx="1463992" cy="61594"/>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14C44B8A-911D-E6F3-E7BC-052BF0F03A51}"/>
                </a:ext>
              </a:extLst>
            </p:cNvPr>
            <p:cNvSpPr txBox="1"/>
            <p:nvPr/>
          </p:nvSpPr>
          <p:spPr>
            <a:xfrm>
              <a:off x="765469"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2023</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EB65CD42-7006-286D-2AB8-A8EDC99DB5AE}"/>
                </a:ext>
              </a:extLst>
            </p:cNvPr>
            <p:cNvSpPr txBox="1"/>
            <p:nvPr/>
          </p:nvSpPr>
          <p:spPr>
            <a:xfrm>
              <a:off x="3909139"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2031</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30" name="直線矢印コネクタ 29">
              <a:extLst>
                <a:ext uri="{FF2B5EF4-FFF2-40B4-BE49-F238E27FC236}">
                  <a16:creationId xmlns:a16="http://schemas.microsoft.com/office/drawing/2014/main" id="{9C525CF7-5A77-1D2A-B39B-AA836E723398}"/>
                </a:ext>
              </a:extLst>
            </p:cNvPr>
            <p:cNvCxnSpPr>
              <a:cxnSpLocks/>
            </p:cNvCxnSpPr>
            <p:nvPr/>
          </p:nvCxnSpPr>
          <p:spPr>
            <a:xfrm flipH="1" flipV="1">
              <a:off x="1005266" y="5080941"/>
              <a:ext cx="3323640" cy="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3AB5108F-CCFC-2ADB-1DDE-BA8A0256FFCF}"/>
                </a:ext>
              </a:extLst>
            </p:cNvPr>
            <p:cNvCxnSpPr>
              <a:cxnSpLocks/>
            </p:cNvCxnSpPr>
            <p:nvPr/>
          </p:nvCxnSpPr>
          <p:spPr>
            <a:xfrm flipV="1">
              <a:off x="1200185" y="4841930"/>
              <a:ext cx="1502678" cy="494979"/>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ADCEEAD4-97D3-B6B0-F51F-C63C35265BAE}"/>
                </a:ext>
              </a:extLst>
            </p:cNvPr>
            <p:cNvCxnSpPr>
              <a:cxnSpLocks/>
            </p:cNvCxnSpPr>
            <p:nvPr/>
          </p:nvCxnSpPr>
          <p:spPr>
            <a:xfrm flipH="1" flipV="1">
              <a:off x="1005266" y="4055684"/>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3" name="正方形/長方形 32">
              <a:extLst>
                <a:ext uri="{FF2B5EF4-FFF2-40B4-BE49-F238E27FC236}">
                  <a16:creationId xmlns:a16="http://schemas.microsoft.com/office/drawing/2014/main" id="{5EE3728E-9D9C-34DB-7AD1-9929AAB1E400}"/>
                </a:ext>
              </a:extLst>
            </p:cNvPr>
            <p:cNvSpPr/>
            <p:nvPr/>
          </p:nvSpPr>
          <p:spPr>
            <a:xfrm>
              <a:off x="3056886" y="3482285"/>
              <a:ext cx="1007486" cy="27710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chemeClr val="tx2"/>
                  </a:solidFill>
                  <a:latin typeface="Meiryo UI" panose="020B0604030504040204" pitchFamily="50" charset="-128"/>
                  <a:ea typeface="Meiryo UI" panose="020B0604030504040204" pitchFamily="50" charset="-128"/>
                </a:rPr>
                <a:t>当社の</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事業売上高</a:t>
              </a:r>
            </a:p>
          </p:txBody>
        </p:sp>
        <p:cxnSp>
          <p:nvCxnSpPr>
            <p:cNvPr id="34" name="直線矢印コネクタ 33">
              <a:extLst>
                <a:ext uri="{FF2B5EF4-FFF2-40B4-BE49-F238E27FC236}">
                  <a16:creationId xmlns:a16="http://schemas.microsoft.com/office/drawing/2014/main" id="{E41D9DB6-3500-2626-8899-C8357E3E857B}"/>
                </a:ext>
              </a:extLst>
            </p:cNvPr>
            <p:cNvCxnSpPr>
              <a:cxnSpLocks/>
            </p:cNvCxnSpPr>
            <p:nvPr/>
          </p:nvCxnSpPr>
          <p:spPr>
            <a:xfrm flipV="1">
              <a:off x="3314665" y="3925654"/>
              <a:ext cx="0" cy="2147058"/>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6" name="テキスト ボックス 35">
              <a:extLst>
                <a:ext uri="{FF2B5EF4-FFF2-40B4-BE49-F238E27FC236}">
                  <a16:creationId xmlns:a16="http://schemas.microsoft.com/office/drawing/2014/main" id="{3F12543E-739E-88A3-9659-36F276CE47A9}"/>
                </a:ext>
              </a:extLst>
            </p:cNvPr>
            <p:cNvSpPr txBox="1"/>
            <p:nvPr/>
          </p:nvSpPr>
          <p:spPr>
            <a:xfrm>
              <a:off x="2904317"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2028</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37" name="直線矢印コネクタ 36">
              <a:extLst>
                <a:ext uri="{FF2B5EF4-FFF2-40B4-BE49-F238E27FC236}">
                  <a16:creationId xmlns:a16="http://schemas.microsoft.com/office/drawing/2014/main" id="{DBE5B233-3F2F-828E-31B2-9479AC63722F}"/>
                </a:ext>
              </a:extLst>
            </p:cNvPr>
            <p:cNvCxnSpPr>
              <a:cxnSpLocks/>
            </p:cNvCxnSpPr>
            <p:nvPr/>
          </p:nvCxnSpPr>
          <p:spPr>
            <a:xfrm flipV="1">
              <a:off x="3328432" y="4065100"/>
              <a:ext cx="995212" cy="1042316"/>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B7486263-B928-DD3D-30F0-D73740455B3D}"/>
                </a:ext>
              </a:extLst>
            </p:cNvPr>
            <p:cNvCxnSpPr>
              <a:cxnSpLocks/>
            </p:cNvCxnSpPr>
            <p:nvPr/>
          </p:nvCxnSpPr>
          <p:spPr>
            <a:xfrm flipV="1">
              <a:off x="2688967" y="4509933"/>
              <a:ext cx="1623154" cy="335043"/>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65211A40-FA49-0570-7849-95D6C54BEAE1}"/>
                </a:ext>
              </a:extLst>
            </p:cNvPr>
            <p:cNvCxnSpPr>
              <a:cxnSpLocks/>
            </p:cNvCxnSpPr>
            <p:nvPr/>
          </p:nvCxnSpPr>
          <p:spPr>
            <a:xfrm flipV="1">
              <a:off x="4323644" y="3925654"/>
              <a:ext cx="0" cy="2162560"/>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1" name="テキスト ボックス 40">
              <a:extLst>
                <a:ext uri="{FF2B5EF4-FFF2-40B4-BE49-F238E27FC236}">
                  <a16:creationId xmlns:a16="http://schemas.microsoft.com/office/drawing/2014/main" id="{82A465F9-90BD-3BF0-E720-1195CCA09141}"/>
                </a:ext>
              </a:extLst>
            </p:cNvPr>
            <p:cNvSpPr txBox="1"/>
            <p:nvPr/>
          </p:nvSpPr>
          <p:spPr>
            <a:xfrm>
              <a:off x="3805141" y="3685852"/>
              <a:ext cx="1020769" cy="15274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市場規模</a:t>
              </a:r>
              <a:endParaRPr kumimoji="1" lang="en-US" altLang="ja-JP" sz="1000">
                <a:solidFill>
                  <a:schemeClr val="tx2"/>
                </a:solidFill>
                <a:latin typeface="Meiryo UI" panose="020B0604030504040204" pitchFamily="50" charset="-128"/>
                <a:ea typeface="Meiryo UI" panose="020B0604030504040204" pitchFamily="50" charset="-128"/>
              </a:endParaRPr>
            </a:p>
            <a:p>
              <a:pPr algn="ctr"/>
              <a:r>
                <a:rPr kumimoji="1" lang="ja-JP" altLang="en-US" sz="1000">
                  <a:solidFill>
                    <a:schemeClr val="tx2"/>
                  </a:solidFill>
                  <a:latin typeface="Meiryo UI" panose="020B0604030504040204" pitchFamily="50" charset="-128"/>
                  <a:ea typeface="Meiryo UI" panose="020B0604030504040204" pitchFamily="50" charset="-128"/>
                </a:rPr>
                <a:t>単位：百万円</a:t>
              </a:r>
            </a:p>
          </p:txBody>
        </p:sp>
        <p:sp>
          <p:nvSpPr>
            <p:cNvPr id="42" name="テキスト ボックス 41">
              <a:extLst>
                <a:ext uri="{FF2B5EF4-FFF2-40B4-BE49-F238E27FC236}">
                  <a16:creationId xmlns:a16="http://schemas.microsoft.com/office/drawing/2014/main" id="{94356020-16DC-324B-E329-5FB8B263698A}"/>
                </a:ext>
              </a:extLst>
            </p:cNvPr>
            <p:cNvSpPr txBox="1"/>
            <p:nvPr/>
          </p:nvSpPr>
          <p:spPr>
            <a:xfrm>
              <a:off x="4400728" y="6067131"/>
              <a:ext cx="671833" cy="3236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年度</a:t>
              </a:r>
              <a:r>
                <a:rPr kumimoji="1" lang="en-US" altLang="ja-JP"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43" name="テキスト ボックス 42">
              <a:extLst>
                <a:ext uri="{FF2B5EF4-FFF2-40B4-BE49-F238E27FC236}">
                  <a16:creationId xmlns:a16="http://schemas.microsoft.com/office/drawing/2014/main" id="{A1EE0497-106A-0B55-B9C4-677327495DC5}"/>
                </a:ext>
              </a:extLst>
            </p:cNvPr>
            <p:cNvSpPr txBox="1"/>
            <p:nvPr/>
          </p:nvSpPr>
          <p:spPr>
            <a:xfrm>
              <a:off x="4296522" y="4373636"/>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49" name="直線矢印コネクタ 48">
              <a:extLst>
                <a:ext uri="{FF2B5EF4-FFF2-40B4-BE49-F238E27FC236}">
                  <a16:creationId xmlns:a16="http://schemas.microsoft.com/office/drawing/2014/main" id="{A2FF4A8C-48ED-7AF9-13A0-570B94599684}"/>
                </a:ext>
              </a:extLst>
            </p:cNvPr>
            <p:cNvCxnSpPr>
              <a:cxnSpLocks/>
            </p:cNvCxnSpPr>
            <p:nvPr/>
          </p:nvCxnSpPr>
          <p:spPr>
            <a:xfrm flipH="1" flipV="1">
              <a:off x="1005266" y="4491725"/>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80F637A3-225B-8BE5-7586-5305C2E00C87}"/>
                </a:ext>
              </a:extLst>
            </p:cNvPr>
            <p:cNvCxnSpPr>
              <a:cxnSpLocks/>
            </p:cNvCxnSpPr>
            <p:nvPr/>
          </p:nvCxnSpPr>
          <p:spPr>
            <a:xfrm flipH="1" flipV="1">
              <a:off x="1005266" y="5339195"/>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51" name="テキスト ボックス 50">
              <a:extLst>
                <a:ext uri="{FF2B5EF4-FFF2-40B4-BE49-F238E27FC236}">
                  <a16:creationId xmlns:a16="http://schemas.microsoft.com/office/drawing/2014/main" id="{8957A6D3-EA89-F773-9548-51B301DF8FCB}"/>
                </a:ext>
              </a:extLst>
            </p:cNvPr>
            <p:cNvSpPr txBox="1"/>
            <p:nvPr/>
          </p:nvSpPr>
          <p:spPr>
            <a:xfrm>
              <a:off x="4296522" y="5225239"/>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53" name="直線矢印コネクタ 52">
              <a:extLst>
                <a:ext uri="{FF2B5EF4-FFF2-40B4-BE49-F238E27FC236}">
                  <a16:creationId xmlns:a16="http://schemas.microsoft.com/office/drawing/2014/main" id="{A95050E6-10DE-812D-D369-C2B6D21D4A7D}"/>
                </a:ext>
              </a:extLst>
            </p:cNvPr>
            <p:cNvCxnSpPr>
              <a:cxnSpLocks/>
            </p:cNvCxnSpPr>
            <p:nvPr/>
          </p:nvCxnSpPr>
          <p:spPr>
            <a:xfrm>
              <a:off x="2772283" y="3621987"/>
              <a:ext cx="385528" cy="0"/>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5EDA0831-1855-14A8-B08A-5F82465A34E4}"/>
                </a:ext>
              </a:extLst>
            </p:cNvPr>
            <p:cNvCxnSpPr>
              <a:cxnSpLocks/>
            </p:cNvCxnSpPr>
            <p:nvPr/>
          </p:nvCxnSpPr>
          <p:spPr>
            <a:xfrm>
              <a:off x="1472139" y="3621987"/>
              <a:ext cx="433766" cy="0"/>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grpSp>
      <p:sp>
        <p:nvSpPr>
          <p:cNvPr id="39" name="正方形/長方形 38">
            <a:extLst>
              <a:ext uri="{FF2B5EF4-FFF2-40B4-BE49-F238E27FC236}">
                <a16:creationId xmlns:a16="http://schemas.microsoft.com/office/drawing/2014/main" id="{4926F1B8-91C8-0AE0-1092-524FCB938966}"/>
              </a:ext>
            </a:extLst>
          </p:cNvPr>
          <p:cNvSpPr/>
          <p:nvPr/>
        </p:nvSpPr>
        <p:spPr>
          <a:xfrm>
            <a:off x="2300962" y="5777086"/>
            <a:ext cx="910002" cy="420664"/>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200">
                <a:solidFill>
                  <a:schemeClr val="tx1"/>
                </a:solidFill>
                <a:latin typeface="Meiryo UI" panose="020B0604030504040204" pitchFamily="50" charset="-128"/>
                <a:ea typeface="Meiryo UI" panose="020B0604030504040204" pitchFamily="50" charset="-128"/>
              </a:rPr>
              <a:t>本事業</a:t>
            </a:r>
            <a:br>
              <a:rPr kumimoji="1" lang="en-US" altLang="ja-JP" sz="1200">
                <a:solidFill>
                  <a:schemeClr val="tx1"/>
                </a:solidFill>
                <a:latin typeface="Meiryo UI" panose="020B0604030504040204" pitchFamily="50" charset="-128"/>
                <a:ea typeface="Meiryo UI" panose="020B0604030504040204" pitchFamily="50" charset="-128"/>
              </a:rPr>
            </a:br>
            <a:r>
              <a:rPr kumimoji="1" lang="ja-JP" altLang="en-US" sz="1200">
                <a:solidFill>
                  <a:schemeClr val="tx1"/>
                </a:solidFill>
                <a:latin typeface="Meiryo UI" panose="020B0604030504040204" pitchFamily="50" charset="-128"/>
                <a:ea typeface="Meiryo UI" panose="020B0604030504040204" pitchFamily="50" charset="-128"/>
              </a:rPr>
              <a:t>実施期間</a:t>
            </a:r>
          </a:p>
        </p:txBody>
      </p:sp>
      <p:sp>
        <p:nvSpPr>
          <p:cNvPr id="35" name="正方形/長方形 34">
            <a:extLst>
              <a:ext uri="{FF2B5EF4-FFF2-40B4-BE49-F238E27FC236}">
                <a16:creationId xmlns:a16="http://schemas.microsoft.com/office/drawing/2014/main" id="{6887AFBA-EEB4-7C40-661E-F983CE5E70AD}"/>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5,9</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973140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8BA1E1-C0C7-710D-BFC4-3D699F20CD13}"/>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08E33A1-F28C-BFAB-65B7-F81922CF37EB}"/>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F738F9D2-8E1A-0872-D284-E0C619A9EF43}"/>
              </a:ext>
            </a:extLst>
          </p:cNvPr>
          <p:cNvSpPr>
            <a:spLocks noGrp="1"/>
          </p:cNvSpPr>
          <p:nvPr>
            <p:ph type="body" sz="quarter" idx="17"/>
          </p:nvPr>
        </p:nvSpPr>
        <p:spPr/>
        <p:txBody>
          <a:bodyPr/>
          <a:lstStyle/>
          <a:p>
            <a:r>
              <a:rPr kumimoji="1" lang="en-GB"/>
              <a:t>3-5. </a:t>
            </a:r>
            <a:r>
              <a:rPr kumimoji="1" lang="ja-JP" altLang="en-US"/>
              <a:t>外部環境の分析 </a:t>
            </a:r>
            <a:r>
              <a:rPr kumimoji="1" lang="en-US" altLang="ja-JP"/>
              <a:t>x/x</a:t>
            </a:r>
            <a:endParaRPr kumimoji="1" lang="en-GB"/>
          </a:p>
        </p:txBody>
      </p:sp>
      <p:sp>
        <p:nvSpPr>
          <p:cNvPr id="29" name="正方形/長方形 28">
            <a:extLst>
              <a:ext uri="{FF2B5EF4-FFF2-40B4-BE49-F238E27FC236}">
                <a16:creationId xmlns:a16="http://schemas.microsoft.com/office/drawing/2014/main" id="{A89593E0-BB98-61F7-8AA9-A82C7BE6CF7E}"/>
              </a:ext>
            </a:extLst>
          </p:cNvPr>
          <p:cNvSpPr/>
          <p:nvPr/>
        </p:nvSpPr>
        <p:spPr>
          <a:xfrm>
            <a:off x="510772" y="1495322"/>
            <a:ext cx="2668525"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事業実施国の事業環境に対する理解</a:t>
            </a:r>
          </a:p>
        </p:txBody>
      </p:sp>
      <p:sp>
        <p:nvSpPr>
          <p:cNvPr id="23" name="正方形/長方形 22">
            <a:extLst>
              <a:ext uri="{FF2B5EF4-FFF2-40B4-BE49-F238E27FC236}">
                <a16:creationId xmlns:a16="http://schemas.microsoft.com/office/drawing/2014/main" id="{311BF696-8D11-7066-B644-8863723365A1}"/>
              </a:ext>
            </a:extLst>
          </p:cNvPr>
          <p:cNvSpPr/>
          <p:nvPr/>
        </p:nvSpPr>
        <p:spPr>
          <a:xfrm>
            <a:off x="510773" y="2407622"/>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社会</a:t>
            </a:r>
          </a:p>
        </p:txBody>
      </p:sp>
      <p:sp>
        <p:nvSpPr>
          <p:cNvPr id="31" name="正方形/長方形 30">
            <a:extLst>
              <a:ext uri="{FF2B5EF4-FFF2-40B4-BE49-F238E27FC236}">
                <a16:creationId xmlns:a16="http://schemas.microsoft.com/office/drawing/2014/main" id="{A5A483F8-75B7-C3A8-E0FF-FAC423B03484}"/>
              </a:ext>
            </a:extLst>
          </p:cNvPr>
          <p:cNvSpPr/>
          <p:nvPr/>
        </p:nvSpPr>
        <p:spPr>
          <a:xfrm>
            <a:off x="510773" y="3235555"/>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自然災害</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7B20FFB0-31A1-FB5A-1B9C-6F869CD371C5}"/>
              </a:ext>
            </a:extLst>
          </p:cNvPr>
          <p:cNvSpPr/>
          <p:nvPr/>
        </p:nvSpPr>
        <p:spPr>
          <a:xfrm>
            <a:off x="510773" y="4063488"/>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政治</a:t>
            </a:r>
          </a:p>
        </p:txBody>
      </p:sp>
      <p:sp>
        <p:nvSpPr>
          <p:cNvPr id="33" name="正方形/長方形 32">
            <a:extLst>
              <a:ext uri="{FF2B5EF4-FFF2-40B4-BE49-F238E27FC236}">
                <a16:creationId xmlns:a16="http://schemas.microsoft.com/office/drawing/2014/main" id="{1B770C44-4417-2678-7E6F-EF9CC5D1FFC0}"/>
              </a:ext>
            </a:extLst>
          </p:cNvPr>
          <p:cNvSpPr/>
          <p:nvPr/>
        </p:nvSpPr>
        <p:spPr>
          <a:xfrm>
            <a:off x="510773" y="4891421"/>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法</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C717217F-945C-E326-F793-2FE814C40947}"/>
              </a:ext>
            </a:extLst>
          </p:cNvPr>
          <p:cNvSpPr/>
          <p:nvPr/>
        </p:nvSpPr>
        <p:spPr>
          <a:xfrm>
            <a:off x="1650341" y="2407622"/>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5" name="正方形/長方形 34">
            <a:extLst>
              <a:ext uri="{FF2B5EF4-FFF2-40B4-BE49-F238E27FC236}">
                <a16:creationId xmlns:a16="http://schemas.microsoft.com/office/drawing/2014/main" id="{BB5BC3A1-2B63-87A7-8646-1CC53253DA86}"/>
              </a:ext>
            </a:extLst>
          </p:cNvPr>
          <p:cNvSpPr/>
          <p:nvPr/>
        </p:nvSpPr>
        <p:spPr>
          <a:xfrm>
            <a:off x="1650341" y="32355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6" name="正方形/長方形 35">
            <a:extLst>
              <a:ext uri="{FF2B5EF4-FFF2-40B4-BE49-F238E27FC236}">
                <a16:creationId xmlns:a16="http://schemas.microsoft.com/office/drawing/2014/main" id="{A5D3DE4F-4C6B-86E7-0F9F-FBF4426B07BC}"/>
              </a:ext>
            </a:extLst>
          </p:cNvPr>
          <p:cNvSpPr/>
          <p:nvPr/>
        </p:nvSpPr>
        <p:spPr>
          <a:xfrm>
            <a:off x="1650341" y="4063488"/>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7" name="正方形/長方形 36">
            <a:extLst>
              <a:ext uri="{FF2B5EF4-FFF2-40B4-BE49-F238E27FC236}">
                <a16:creationId xmlns:a16="http://schemas.microsoft.com/office/drawing/2014/main" id="{535CA681-CDEF-9A3E-4444-3D7C913AD520}"/>
              </a:ext>
            </a:extLst>
          </p:cNvPr>
          <p:cNvSpPr/>
          <p:nvPr/>
        </p:nvSpPr>
        <p:spPr>
          <a:xfrm>
            <a:off x="1650341" y="4891421"/>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8" name="正方形/長方形 37">
            <a:extLst>
              <a:ext uri="{FF2B5EF4-FFF2-40B4-BE49-F238E27FC236}">
                <a16:creationId xmlns:a16="http://schemas.microsoft.com/office/drawing/2014/main" id="{45139323-D818-92BD-C682-D0675DD6B03F}"/>
              </a:ext>
            </a:extLst>
          </p:cNvPr>
          <p:cNvSpPr/>
          <p:nvPr/>
        </p:nvSpPr>
        <p:spPr>
          <a:xfrm>
            <a:off x="5552365" y="2407622"/>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9" name="正方形/長方形 38">
            <a:extLst>
              <a:ext uri="{FF2B5EF4-FFF2-40B4-BE49-F238E27FC236}">
                <a16:creationId xmlns:a16="http://schemas.microsoft.com/office/drawing/2014/main" id="{5EB5F4F1-0132-C356-2DD3-9D5DCE46A070}"/>
              </a:ext>
            </a:extLst>
          </p:cNvPr>
          <p:cNvSpPr/>
          <p:nvPr/>
        </p:nvSpPr>
        <p:spPr>
          <a:xfrm>
            <a:off x="5552365" y="32355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0" name="正方形/長方形 39">
            <a:extLst>
              <a:ext uri="{FF2B5EF4-FFF2-40B4-BE49-F238E27FC236}">
                <a16:creationId xmlns:a16="http://schemas.microsoft.com/office/drawing/2014/main" id="{6822C8C8-DA43-1A36-B23E-F3EE8204E27A}"/>
              </a:ext>
            </a:extLst>
          </p:cNvPr>
          <p:cNvSpPr/>
          <p:nvPr/>
        </p:nvSpPr>
        <p:spPr>
          <a:xfrm>
            <a:off x="5552365" y="4063488"/>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1" name="正方形/長方形 40">
            <a:extLst>
              <a:ext uri="{FF2B5EF4-FFF2-40B4-BE49-F238E27FC236}">
                <a16:creationId xmlns:a16="http://schemas.microsoft.com/office/drawing/2014/main" id="{B3F407BF-BBCC-FA96-BBEB-6BA008102305}"/>
              </a:ext>
            </a:extLst>
          </p:cNvPr>
          <p:cNvSpPr/>
          <p:nvPr/>
        </p:nvSpPr>
        <p:spPr>
          <a:xfrm>
            <a:off x="5552365" y="4891421"/>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2" name="正方形/長方形 41">
            <a:extLst>
              <a:ext uri="{FF2B5EF4-FFF2-40B4-BE49-F238E27FC236}">
                <a16:creationId xmlns:a16="http://schemas.microsoft.com/office/drawing/2014/main" id="{42EFE19F-E92B-C1FD-F06A-0A74D2AC7437}"/>
              </a:ext>
            </a:extLst>
          </p:cNvPr>
          <p:cNvSpPr/>
          <p:nvPr/>
        </p:nvSpPr>
        <p:spPr>
          <a:xfrm>
            <a:off x="1650341" y="1888669"/>
            <a:ext cx="3842456" cy="45422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外部環境の概要</a:t>
            </a:r>
            <a:br>
              <a:rPr kumimoji="1" lang="en-US" altLang="ja-JP" sz="1200">
                <a:solidFill>
                  <a:schemeClr val="bg1"/>
                </a:solidFill>
                <a:latin typeface="Meiryo UI" panose="020B0604030504040204" pitchFamily="50" charset="-128"/>
                <a:ea typeface="Meiryo UI" panose="020B0604030504040204" pitchFamily="50" charset="-128"/>
              </a:rPr>
            </a:br>
            <a:r>
              <a:rPr kumimoji="1" lang="en-US" altLang="ja-JP" sz="1200">
                <a:solidFill>
                  <a:schemeClr val="bg1"/>
                </a:solidFill>
                <a:latin typeface="Meiryo UI" panose="020B0604030504040204" pitchFamily="50" charset="-128"/>
                <a:ea typeface="Meiryo UI" panose="020B0604030504040204" pitchFamily="50" charset="-128"/>
              </a:rPr>
              <a:t>(</a:t>
            </a:r>
            <a:r>
              <a:rPr kumimoji="1" lang="ja-JP" altLang="en-US" sz="1200">
                <a:solidFill>
                  <a:schemeClr val="bg1"/>
                </a:solidFill>
                <a:latin typeface="Meiryo UI" panose="020B0604030504040204" pitchFamily="50" charset="-128"/>
                <a:ea typeface="Meiryo UI" panose="020B0604030504040204" pitchFamily="50" charset="-128"/>
              </a:rPr>
              <a:t>想定課題・リスク等を含む</a:t>
            </a:r>
            <a:r>
              <a:rPr kumimoji="1" lang="en-US" altLang="ja-JP" sz="1200">
                <a:solidFill>
                  <a:schemeClr val="bg1"/>
                </a:solidFill>
                <a:latin typeface="Meiryo UI" panose="020B0604030504040204" pitchFamily="50" charset="-128"/>
                <a:ea typeface="Meiryo UI" panose="020B0604030504040204" pitchFamily="50" charset="-128"/>
              </a:rPr>
              <a:t>)</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C4AC4604-D613-2B7D-3101-8ACF9F1FB33E}"/>
              </a:ext>
            </a:extLst>
          </p:cNvPr>
          <p:cNvSpPr/>
          <p:nvPr/>
        </p:nvSpPr>
        <p:spPr>
          <a:xfrm>
            <a:off x="5552365" y="1888669"/>
            <a:ext cx="3842456" cy="45422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想定される課題・リスクへの対応策</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B8591014-88AD-9E58-9CCB-7D294D48DB61}"/>
              </a:ext>
            </a:extLst>
          </p:cNvPr>
          <p:cNvSpPr/>
          <p:nvPr/>
        </p:nvSpPr>
        <p:spPr>
          <a:xfrm>
            <a:off x="510773" y="5719355"/>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その他</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06889488-1A70-05E3-7EA6-F1EA325F6879}"/>
              </a:ext>
            </a:extLst>
          </p:cNvPr>
          <p:cNvSpPr/>
          <p:nvPr/>
        </p:nvSpPr>
        <p:spPr>
          <a:xfrm>
            <a:off x="1650341" y="57193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6" name="正方形/長方形 45">
            <a:extLst>
              <a:ext uri="{FF2B5EF4-FFF2-40B4-BE49-F238E27FC236}">
                <a16:creationId xmlns:a16="http://schemas.microsoft.com/office/drawing/2014/main" id="{19BD5F71-9E3C-B9CF-47CC-2D3CB4FDCAA0}"/>
              </a:ext>
            </a:extLst>
          </p:cNvPr>
          <p:cNvSpPr/>
          <p:nvPr/>
        </p:nvSpPr>
        <p:spPr>
          <a:xfrm>
            <a:off x="5552365" y="57193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 name="正方形/長方形 5">
            <a:extLst>
              <a:ext uri="{FF2B5EF4-FFF2-40B4-BE49-F238E27FC236}">
                <a16:creationId xmlns:a16="http://schemas.microsoft.com/office/drawing/2014/main" id="{95FDBBB3-FDF3-50A0-84A3-03802E74F3B1}"/>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5,9</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948326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3E70B1-DB8C-C1ED-144B-2CAE53BCB504}"/>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F86D649-CDAE-9743-3FD9-04D3B11AB05A}"/>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5EC00AB7-405C-D89B-739B-E68DD33A7A56}"/>
              </a:ext>
            </a:extLst>
          </p:cNvPr>
          <p:cNvSpPr>
            <a:spLocks noGrp="1"/>
          </p:cNvSpPr>
          <p:nvPr>
            <p:ph type="body" sz="quarter" idx="17"/>
          </p:nvPr>
        </p:nvSpPr>
        <p:spPr/>
        <p:txBody>
          <a:bodyPr/>
          <a:lstStyle/>
          <a:p>
            <a:r>
              <a:rPr kumimoji="1" lang="en-GB" altLang="ja-JP"/>
              <a:t>3-6. </a:t>
            </a:r>
            <a:r>
              <a:rPr kumimoji="1" lang="ja-JP" altLang="en-US"/>
              <a:t>実施体制 </a:t>
            </a:r>
            <a:r>
              <a:rPr kumimoji="1" lang="en-US" altLang="ja-JP"/>
              <a:t>1/x</a:t>
            </a:r>
            <a:endParaRPr kumimoji="1" lang="en-GB" altLang="ja-JP"/>
          </a:p>
        </p:txBody>
      </p:sp>
      <p:sp>
        <p:nvSpPr>
          <p:cNvPr id="5" name="正方形/長方形 4">
            <a:extLst>
              <a:ext uri="{FF2B5EF4-FFF2-40B4-BE49-F238E27FC236}">
                <a16:creationId xmlns:a16="http://schemas.microsoft.com/office/drawing/2014/main" id="{FD1D955B-EA7A-EC36-3CA1-1E66499E0F25}"/>
              </a:ext>
            </a:extLst>
          </p:cNvPr>
          <p:cNvSpPr/>
          <p:nvPr/>
        </p:nvSpPr>
        <p:spPr>
          <a:xfrm>
            <a:off x="510777" y="1495322"/>
            <a:ext cx="12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実施体制概要</a:t>
            </a:r>
          </a:p>
        </p:txBody>
      </p:sp>
      <p:grpSp>
        <p:nvGrpSpPr>
          <p:cNvPr id="16" name="グループ化 15">
            <a:extLst>
              <a:ext uri="{FF2B5EF4-FFF2-40B4-BE49-F238E27FC236}">
                <a16:creationId xmlns:a16="http://schemas.microsoft.com/office/drawing/2014/main" id="{500F61B3-7E96-A7BE-9902-288651D37883}"/>
              </a:ext>
            </a:extLst>
          </p:cNvPr>
          <p:cNvGrpSpPr/>
          <p:nvPr/>
        </p:nvGrpSpPr>
        <p:grpSpPr>
          <a:xfrm>
            <a:off x="510777" y="1881455"/>
            <a:ext cx="8884050" cy="1547545"/>
            <a:chOff x="719963" y="1881455"/>
            <a:chExt cx="8596052" cy="1547545"/>
          </a:xfrm>
        </p:grpSpPr>
        <p:sp>
          <p:nvSpPr>
            <p:cNvPr id="56" name="テキスト プレースホルダー 2">
              <a:extLst>
                <a:ext uri="{FF2B5EF4-FFF2-40B4-BE49-F238E27FC236}">
                  <a16:creationId xmlns:a16="http://schemas.microsoft.com/office/drawing/2014/main" id="{27B3444D-E217-2661-3A56-A9575B68A148}"/>
                </a:ext>
              </a:extLst>
            </p:cNvPr>
            <p:cNvSpPr txBox="1">
              <a:spLocks/>
            </p:cNvSpPr>
            <p:nvPr/>
          </p:nvSpPr>
          <p:spPr>
            <a:xfrm>
              <a:off x="720069"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補助事業者</a:t>
              </a:r>
              <a:endParaRPr kumimoji="1" lang="en-US" altLang="ja-JP" sz="1200" b="1"/>
            </a:p>
          </p:txBody>
        </p:sp>
        <p:sp>
          <p:nvSpPr>
            <p:cNvPr id="57" name="テキスト プレースホルダー 2">
              <a:extLst>
                <a:ext uri="{FF2B5EF4-FFF2-40B4-BE49-F238E27FC236}">
                  <a16:creationId xmlns:a16="http://schemas.microsoft.com/office/drawing/2014/main" id="{25A88F19-1CD9-BE43-3DD1-CB18CBA04E56}"/>
                </a:ext>
              </a:extLst>
            </p:cNvPr>
            <p:cNvSpPr txBox="1">
              <a:spLocks/>
            </p:cNvSpPr>
            <p:nvPr/>
          </p:nvSpPr>
          <p:spPr>
            <a:xfrm>
              <a:off x="2979384"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委託先</a:t>
              </a:r>
              <a:endParaRPr kumimoji="1" lang="en-US" altLang="ja-JP" sz="1200" b="1"/>
            </a:p>
          </p:txBody>
        </p:sp>
        <p:sp>
          <p:nvSpPr>
            <p:cNvPr id="58" name="テキスト プレースホルダー 2">
              <a:extLst>
                <a:ext uri="{FF2B5EF4-FFF2-40B4-BE49-F238E27FC236}">
                  <a16:creationId xmlns:a16="http://schemas.microsoft.com/office/drawing/2014/main" id="{3B9B0E45-EB6F-B65F-05F6-81E37C7F7C2D}"/>
                </a:ext>
              </a:extLst>
            </p:cNvPr>
            <p:cNvSpPr txBox="1">
              <a:spLocks/>
            </p:cNvSpPr>
            <p:nvPr/>
          </p:nvSpPr>
          <p:spPr>
            <a:xfrm>
              <a:off x="5238699"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再委託先</a:t>
              </a:r>
              <a:endParaRPr kumimoji="1" lang="en-US" altLang="ja-JP" sz="1200" b="1"/>
            </a:p>
          </p:txBody>
        </p:sp>
        <p:sp>
          <p:nvSpPr>
            <p:cNvPr id="59" name="テキスト プレースホルダー 2">
              <a:extLst>
                <a:ext uri="{FF2B5EF4-FFF2-40B4-BE49-F238E27FC236}">
                  <a16:creationId xmlns:a16="http://schemas.microsoft.com/office/drawing/2014/main" id="{87E9234E-FA13-7328-0B8F-F0AC9404F91C}"/>
                </a:ext>
              </a:extLst>
            </p:cNvPr>
            <p:cNvSpPr txBox="1">
              <a:spLocks/>
            </p:cNvSpPr>
            <p:nvPr/>
          </p:nvSpPr>
          <p:spPr>
            <a:xfrm>
              <a:off x="7498015"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再々委託先</a:t>
              </a:r>
              <a:endParaRPr kumimoji="1" lang="en-US" altLang="ja-JP" sz="1200" b="1"/>
            </a:p>
          </p:txBody>
        </p:sp>
        <p:sp>
          <p:nvSpPr>
            <p:cNvPr id="27" name="正方形/長方形 26">
              <a:extLst>
                <a:ext uri="{FF2B5EF4-FFF2-40B4-BE49-F238E27FC236}">
                  <a16:creationId xmlns:a16="http://schemas.microsoft.com/office/drawing/2014/main" id="{398AAA71-9A05-96A3-2BC2-5A7ED29E9416}"/>
                </a:ext>
              </a:extLst>
            </p:cNvPr>
            <p:cNvSpPr/>
            <p:nvPr/>
          </p:nvSpPr>
          <p:spPr>
            <a:xfrm>
              <a:off x="719963" y="2147422"/>
              <a:ext cx="1818106" cy="362931"/>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A</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（幹事法人）</a:t>
              </a:r>
              <a:endParaRPr kumimoji="1" lang="en-US" altLang="ja-JP" sz="1200" b="1">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67718900-E899-4308-DAE3-8AD6FA39EB44}"/>
                </a:ext>
              </a:extLst>
            </p:cNvPr>
            <p:cNvSpPr/>
            <p:nvPr/>
          </p:nvSpPr>
          <p:spPr>
            <a:xfrm>
              <a:off x="719963" y="3066069"/>
              <a:ext cx="1818000"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B</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（共同申請者）</a:t>
              </a:r>
            </a:p>
          </p:txBody>
        </p:sp>
        <p:sp>
          <p:nvSpPr>
            <p:cNvPr id="38" name="正方形/長方形 37">
              <a:extLst>
                <a:ext uri="{FF2B5EF4-FFF2-40B4-BE49-F238E27FC236}">
                  <a16:creationId xmlns:a16="http://schemas.microsoft.com/office/drawing/2014/main" id="{B442BA57-6A72-DB79-2A87-3C8FBE6C277C}"/>
                </a:ext>
              </a:extLst>
            </p:cNvPr>
            <p:cNvSpPr/>
            <p:nvPr/>
          </p:nvSpPr>
          <p:spPr>
            <a:xfrm>
              <a:off x="2979278"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C</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21" name="直線コネクタ 20">
              <a:extLst>
                <a:ext uri="{FF2B5EF4-FFF2-40B4-BE49-F238E27FC236}">
                  <a16:creationId xmlns:a16="http://schemas.microsoft.com/office/drawing/2014/main" id="{6DD5E0DD-F482-DC71-5069-B95317C7285C}"/>
                </a:ext>
              </a:extLst>
            </p:cNvPr>
            <p:cNvCxnSpPr>
              <a:cxnSpLocks/>
              <a:stCxn id="38" idx="1"/>
              <a:endCxn id="27" idx="3"/>
            </p:cNvCxnSpPr>
            <p:nvPr/>
          </p:nvCxnSpPr>
          <p:spPr>
            <a:xfrm flipH="1">
              <a:off x="2538069" y="2328888"/>
              <a:ext cx="441209"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29" name="正方形/長方形 28">
              <a:extLst>
                <a:ext uri="{FF2B5EF4-FFF2-40B4-BE49-F238E27FC236}">
                  <a16:creationId xmlns:a16="http://schemas.microsoft.com/office/drawing/2014/main" id="{2410412D-10CD-C339-7601-171EA02545D5}"/>
                </a:ext>
              </a:extLst>
            </p:cNvPr>
            <p:cNvSpPr/>
            <p:nvPr/>
          </p:nvSpPr>
          <p:spPr>
            <a:xfrm>
              <a:off x="2979278" y="2606745"/>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D</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34" name="直線コネクタ 82">
              <a:extLst>
                <a:ext uri="{FF2B5EF4-FFF2-40B4-BE49-F238E27FC236}">
                  <a16:creationId xmlns:a16="http://schemas.microsoft.com/office/drawing/2014/main" id="{1A53C186-5D46-33AE-697E-A5CA544C6366}"/>
                </a:ext>
              </a:extLst>
            </p:cNvPr>
            <p:cNvCxnSpPr>
              <a:cxnSpLocks/>
              <a:stCxn id="27" idx="3"/>
              <a:endCxn id="29" idx="1"/>
            </p:cNvCxnSpPr>
            <p:nvPr/>
          </p:nvCxnSpPr>
          <p:spPr>
            <a:xfrm>
              <a:off x="2538069" y="2328888"/>
              <a:ext cx="441209" cy="459323"/>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72" name="正方形/長方形 71">
              <a:extLst>
                <a:ext uri="{FF2B5EF4-FFF2-40B4-BE49-F238E27FC236}">
                  <a16:creationId xmlns:a16="http://schemas.microsoft.com/office/drawing/2014/main" id="{FD3F1DE0-8726-938A-BC8E-99401703BCF0}"/>
                </a:ext>
              </a:extLst>
            </p:cNvPr>
            <p:cNvSpPr/>
            <p:nvPr/>
          </p:nvSpPr>
          <p:spPr>
            <a:xfrm>
              <a:off x="5238593"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E</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75" name="正方形/長方形 74">
              <a:extLst>
                <a:ext uri="{FF2B5EF4-FFF2-40B4-BE49-F238E27FC236}">
                  <a16:creationId xmlns:a16="http://schemas.microsoft.com/office/drawing/2014/main" id="{190EC7EE-7E06-A790-A97F-530E06586488}"/>
                </a:ext>
              </a:extLst>
            </p:cNvPr>
            <p:cNvSpPr/>
            <p:nvPr/>
          </p:nvSpPr>
          <p:spPr>
            <a:xfrm>
              <a:off x="5238593" y="2606745"/>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F</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76" name="正方形/長方形 75">
              <a:extLst>
                <a:ext uri="{FF2B5EF4-FFF2-40B4-BE49-F238E27FC236}">
                  <a16:creationId xmlns:a16="http://schemas.microsoft.com/office/drawing/2014/main" id="{F4D1C2E9-F6CC-5575-4B97-F38588D43797}"/>
                </a:ext>
              </a:extLst>
            </p:cNvPr>
            <p:cNvSpPr/>
            <p:nvPr/>
          </p:nvSpPr>
          <p:spPr>
            <a:xfrm>
              <a:off x="7497909"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G</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104" name="直線コネクタ 103">
              <a:extLst>
                <a:ext uri="{FF2B5EF4-FFF2-40B4-BE49-F238E27FC236}">
                  <a16:creationId xmlns:a16="http://schemas.microsoft.com/office/drawing/2014/main" id="{6B239D06-B826-3DEB-2349-4613545423FA}"/>
                </a:ext>
              </a:extLst>
            </p:cNvPr>
            <p:cNvCxnSpPr>
              <a:cxnSpLocks/>
              <a:stCxn id="72" idx="1"/>
              <a:endCxn id="38" idx="3"/>
            </p:cNvCxnSpPr>
            <p:nvPr/>
          </p:nvCxnSpPr>
          <p:spPr>
            <a:xfrm flipH="1">
              <a:off x="4797384" y="2328888"/>
              <a:ext cx="441209"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108" name="直線コネクタ 107">
              <a:extLst>
                <a:ext uri="{FF2B5EF4-FFF2-40B4-BE49-F238E27FC236}">
                  <a16:creationId xmlns:a16="http://schemas.microsoft.com/office/drawing/2014/main" id="{BE75DCA4-5769-CE23-D302-50FE21FE7A48}"/>
                </a:ext>
              </a:extLst>
            </p:cNvPr>
            <p:cNvCxnSpPr>
              <a:cxnSpLocks/>
              <a:stCxn id="76" idx="1"/>
              <a:endCxn id="72" idx="3"/>
            </p:cNvCxnSpPr>
            <p:nvPr/>
          </p:nvCxnSpPr>
          <p:spPr>
            <a:xfrm flipH="1">
              <a:off x="7056699" y="2328888"/>
              <a:ext cx="441210"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113" name="直線コネクタ 82">
              <a:extLst>
                <a:ext uri="{FF2B5EF4-FFF2-40B4-BE49-F238E27FC236}">
                  <a16:creationId xmlns:a16="http://schemas.microsoft.com/office/drawing/2014/main" id="{8D1D5145-8ABA-1DFF-3EC9-ADEA87204CCF}"/>
                </a:ext>
              </a:extLst>
            </p:cNvPr>
            <p:cNvCxnSpPr>
              <a:cxnSpLocks/>
              <a:stCxn id="38" idx="3"/>
              <a:endCxn id="75" idx="1"/>
            </p:cNvCxnSpPr>
            <p:nvPr/>
          </p:nvCxnSpPr>
          <p:spPr>
            <a:xfrm>
              <a:off x="4797384" y="2328888"/>
              <a:ext cx="441209" cy="459323"/>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118" name="正方形/長方形 117">
              <a:extLst>
                <a:ext uri="{FF2B5EF4-FFF2-40B4-BE49-F238E27FC236}">
                  <a16:creationId xmlns:a16="http://schemas.microsoft.com/office/drawing/2014/main" id="{A43B8AEB-EEBB-D6F1-D28A-A28348F24A17}"/>
                </a:ext>
              </a:extLst>
            </p:cNvPr>
            <p:cNvSpPr/>
            <p:nvPr/>
          </p:nvSpPr>
          <p:spPr>
            <a:xfrm>
              <a:off x="2979278" y="3066069"/>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H</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119" name="直線コネクタ 118">
              <a:extLst>
                <a:ext uri="{FF2B5EF4-FFF2-40B4-BE49-F238E27FC236}">
                  <a16:creationId xmlns:a16="http://schemas.microsoft.com/office/drawing/2014/main" id="{87A4D7DA-47F5-CF34-9725-87F20BE9A619}"/>
                </a:ext>
              </a:extLst>
            </p:cNvPr>
            <p:cNvCxnSpPr>
              <a:cxnSpLocks/>
              <a:stCxn id="118" idx="1"/>
              <a:endCxn id="33" idx="3"/>
            </p:cNvCxnSpPr>
            <p:nvPr/>
          </p:nvCxnSpPr>
          <p:spPr>
            <a:xfrm flipH="1">
              <a:off x="2537963" y="3247535"/>
              <a:ext cx="441315"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grpSp>
      <p:sp>
        <p:nvSpPr>
          <p:cNvPr id="3" name="正方形/長方形 2">
            <a:extLst>
              <a:ext uri="{FF2B5EF4-FFF2-40B4-BE49-F238E27FC236}">
                <a16:creationId xmlns:a16="http://schemas.microsoft.com/office/drawing/2014/main" id="{0825BF08-5B45-7A80-614C-FEA56C8C62AD}"/>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11,13,15</a:t>
            </a:r>
            <a:endParaRPr kumimoji="1" lang="ja-JP" altLang="en-US" sz="1200" b="1">
              <a:solidFill>
                <a:schemeClr val="bg1"/>
              </a:solidFill>
              <a:latin typeface="Meiryo UI" panose="020B0604030504040204" pitchFamily="50" charset="-128"/>
              <a:ea typeface="Meiryo UI" panose="020B0604030504040204" pitchFamily="50" charset="-128"/>
            </a:endParaRPr>
          </a:p>
        </p:txBody>
      </p:sp>
      <p:graphicFrame>
        <p:nvGraphicFramePr>
          <p:cNvPr id="14" name="Content Placeholder 20">
            <a:extLst>
              <a:ext uri="{FF2B5EF4-FFF2-40B4-BE49-F238E27FC236}">
                <a16:creationId xmlns:a16="http://schemas.microsoft.com/office/drawing/2014/main" id="{ED0846DB-E118-82AE-3985-0AFB80337A0E}"/>
              </a:ext>
            </a:extLst>
          </p:cNvPr>
          <p:cNvGraphicFramePr>
            <a:graphicFrameLocks/>
          </p:cNvGraphicFramePr>
          <p:nvPr>
            <p:extLst>
              <p:ext uri="{D42A27DB-BD31-4B8C-83A1-F6EECF244321}">
                <p14:modId xmlns:p14="http://schemas.microsoft.com/office/powerpoint/2010/main" val="293213046"/>
              </p:ext>
            </p:extLst>
          </p:nvPr>
        </p:nvGraphicFramePr>
        <p:xfrm>
          <a:off x="512291" y="3567869"/>
          <a:ext cx="8891587" cy="3012588"/>
        </p:xfrm>
        <a:graphic>
          <a:graphicData uri="http://schemas.openxmlformats.org/drawingml/2006/table">
            <a:tbl>
              <a:tblPr firstRow="1" bandRow="1"/>
              <a:tblGrid>
                <a:gridCol w="358566">
                  <a:extLst>
                    <a:ext uri="{9D8B030D-6E8A-4147-A177-3AD203B41FA5}">
                      <a16:colId xmlns:a16="http://schemas.microsoft.com/office/drawing/2014/main" val="2929430388"/>
                    </a:ext>
                  </a:extLst>
                </a:gridCol>
                <a:gridCol w="1012372">
                  <a:extLst>
                    <a:ext uri="{9D8B030D-6E8A-4147-A177-3AD203B41FA5}">
                      <a16:colId xmlns:a16="http://schemas.microsoft.com/office/drawing/2014/main" val="20000"/>
                    </a:ext>
                  </a:extLst>
                </a:gridCol>
                <a:gridCol w="762000">
                  <a:extLst>
                    <a:ext uri="{9D8B030D-6E8A-4147-A177-3AD203B41FA5}">
                      <a16:colId xmlns:a16="http://schemas.microsoft.com/office/drawing/2014/main" val="2007320057"/>
                    </a:ext>
                  </a:extLst>
                </a:gridCol>
                <a:gridCol w="2252883">
                  <a:extLst>
                    <a:ext uri="{9D8B030D-6E8A-4147-A177-3AD203B41FA5}">
                      <a16:colId xmlns:a16="http://schemas.microsoft.com/office/drawing/2014/main" val="20001"/>
                    </a:ext>
                  </a:extLst>
                </a:gridCol>
                <a:gridCol w="2252883">
                  <a:extLst>
                    <a:ext uri="{9D8B030D-6E8A-4147-A177-3AD203B41FA5}">
                      <a16:colId xmlns:a16="http://schemas.microsoft.com/office/drawing/2014/main" val="3312083660"/>
                    </a:ext>
                  </a:extLst>
                </a:gridCol>
                <a:gridCol w="2252883">
                  <a:extLst>
                    <a:ext uri="{9D8B030D-6E8A-4147-A177-3AD203B41FA5}">
                      <a16:colId xmlns:a16="http://schemas.microsoft.com/office/drawing/2014/main" val="555952917"/>
                    </a:ext>
                  </a:extLst>
                </a:gridCol>
              </a:tblGrid>
              <a:tr h="324000">
                <a:tc>
                  <a:txBody>
                    <a:bodyPr/>
                    <a:lstStyle/>
                    <a:p>
                      <a:pPr algn="ctr"/>
                      <a:r>
                        <a:rPr lang="ja-JP" altLang="en-US" sz="1050" b="1" baseline="0">
                          <a:solidFill>
                            <a:schemeClr val="bg1"/>
                          </a:solidFill>
                          <a:latin typeface="+mn-ea"/>
                          <a:ea typeface="+mn-ea"/>
                        </a:rPr>
                        <a:t>項番</a:t>
                      </a:r>
                      <a:endParaRPr lang="en-GB"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050" b="1" baseline="0">
                          <a:solidFill>
                            <a:schemeClr val="bg1"/>
                          </a:solidFill>
                          <a:latin typeface="+mn-ea"/>
                          <a:ea typeface="+mn-ea"/>
                        </a:rPr>
                        <a:t>幹事社との</a:t>
                      </a:r>
                      <a:br>
                        <a:rPr lang="en-US" altLang="ja-JP" sz="1050" b="1" baseline="0">
                          <a:solidFill>
                            <a:schemeClr val="bg1"/>
                          </a:solidFill>
                          <a:latin typeface="+mn-ea"/>
                          <a:ea typeface="+mn-ea"/>
                        </a:rPr>
                      </a:br>
                      <a:r>
                        <a:rPr lang="ja-JP" altLang="en-US" sz="1050" b="1" baseline="0">
                          <a:solidFill>
                            <a:schemeClr val="bg1"/>
                          </a:solidFill>
                          <a:latin typeface="+mn-ea"/>
                          <a:ea typeface="+mn-ea"/>
                        </a:rPr>
                        <a:t>関係</a:t>
                      </a:r>
                      <a:endParaRPr lang="en-GB"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050" b="1" baseline="0">
                          <a:solidFill>
                            <a:schemeClr val="bg1"/>
                          </a:solidFill>
                          <a:latin typeface="+mn-ea"/>
                          <a:ea typeface="+mn-ea"/>
                        </a:rPr>
                        <a:t>所在国</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050" b="1" baseline="0">
                          <a:solidFill>
                            <a:schemeClr val="bg1"/>
                          </a:solidFill>
                          <a:latin typeface="+mn-ea"/>
                          <a:ea typeface="+mn-ea"/>
                        </a:rPr>
                        <a:t>業務の範囲</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050" b="1" baseline="0">
                          <a:solidFill>
                            <a:schemeClr val="bg1"/>
                          </a:solidFill>
                          <a:latin typeface="+mn-ea"/>
                          <a:ea typeface="+mn-ea"/>
                        </a:rPr>
                        <a:t>事業者の専門性</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050" b="1" baseline="0">
                          <a:solidFill>
                            <a:schemeClr val="bg1"/>
                          </a:solidFill>
                          <a:latin typeface="+mn-ea"/>
                          <a:ea typeface="+mn-ea"/>
                        </a:rPr>
                        <a:t>現地法人の有無・</a:t>
                      </a:r>
                      <a:endParaRPr lang="en-US" altLang="ja-JP" sz="1050" b="1" baseline="0">
                        <a:solidFill>
                          <a:schemeClr val="bg1"/>
                        </a:solidFill>
                        <a:latin typeface="+mn-ea"/>
                        <a:ea typeface="+mn-ea"/>
                      </a:endParaRPr>
                    </a:p>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050" b="1" baseline="0">
                          <a:solidFill>
                            <a:schemeClr val="bg1"/>
                          </a:solidFill>
                          <a:latin typeface="+mn-ea"/>
                          <a:ea typeface="+mn-ea"/>
                        </a:rPr>
                        <a:t>現地事情に精通した人材</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420588">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幹事法人</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24000">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共同申請者</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en-US" altLang="ja-JP" sz="1050" b="0" baseline="0">
                          <a:solidFill>
                            <a:schemeClr val="tx2"/>
                          </a:solidFill>
                          <a:latin typeface="+mn-ea"/>
                          <a:ea typeface="+mn-ea"/>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24000">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98957324"/>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zh-CN"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11451456"/>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8920017"/>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90333726"/>
                  </a:ext>
                </a:extLst>
              </a:tr>
            </a:tbl>
          </a:graphicData>
        </a:graphic>
      </p:graphicFrame>
      <p:sp>
        <p:nvSpPr>
          <p:cNvPr id="9" name="フローチャート: 結合子 8">
            <a:extLst>
              <a:ext uri="{FF2B5EF4-FFF2-40B4-BE49-F238E27FC236}">
                <a16:creationId xmlns:a16="http://schemas.microsoft.com/office/drawing/2014/main" id="{5A9C6CE0-6F4D-7FF6-C408-C3797C45A89D}"/>
              </a:ext>
            </a:extLst>
          </p:cNvPr>
          <p:cNvSpPr/>
          <p:nvPr/>
        </p:nvSpPr>
        <p:spPr>
          <a:xfrm>
            <a:off x="39600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 name="フローチャート: 結合子 9">
            <a:extLst>
              <a:ext uri="{FF2B5EF4-FFF2-40B4-BE49-F238E27FC236}">
                <a16:creationId xmlns:a16="http://schemas.microsoft.com/office/drawing/2014/main" id="{6DDE50D4-5957-417C-D7EC-D29D875145ED}"/>
              </a:ext>
            </a:extLst>
          </p:cNvPr>
          <p:cNvSpPr/>
          <p:nvPr/>
        </p:nvSpPr>
        <p:spPr>
          <a:xfrm>
            <a:off x="272609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 name="フローチャート: 結合子 10">
            <a:extLst>
              <a:ext uri="{FF2B5EF4-FFF2-40B4-BE49-F238E27FC236}">
                <a16:creationId xmlns:a16="http://schemas.microsoft.com/office/drawing/2014/main" id="{4632ABCE-52A7-3A50-1A34-057EF1F68CB9}"/>
              </a:ext>
            </a:extLst>
          </p:cNvPr>
          <p:cNvSpPr/>
          <p:nvPr/>
        </p:nvSpPr>
        <p:spPr>
          <a:xfrm>
            <a:off x="506110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3" name="フローチャート: 結合子 12">
            <a:extLst>
              <a:ext uri="{FF2B5EF4-FFF2-40B4-BE49-F238E27FC236}">
                <a16:creationId xmlns:a16="http://schemas.microsoft.com/office/drawing/2014/main" id="{FF58CB69-2B96-5F81-440B-2B32280927EF}"/>
              </a:ext>
            </a:extLst>
          </p:cNvPr>
          <p:cNvSpPr/>
          <p:nvPr/>
        </p:nvSpPr>
        <p:spPr>
          <a:xfrm>
            <a:off x="739611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7</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5" name="フローチャート: 結合子 14">
            <a:extLst>
              <a:ext uri="{FF2B5EF4-FFF2-40B4-BE49-F238E27FC236}">
                <a16:creationId xmlns:a16="http://schemas.microsoft.com/office/drawing/2014/main" id="{860E45E3-17FE-EA4B-849B-B2C9481FB8F6}"/>
              </a:ext>
            </a:extLst>
          </p:cNvPr>
          <p:cNvSpPr/>
          <p:nvPr/>
        </p:nvSpPr>
        <p:spPr>
          <a:xfrm>
            <a:off x="2726090" y="24870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23" name="フローチャート: 結合子 22">
            <a:extLst>
              <a:ext uri="{FF2B5EF4-FFF2-40B4-BE49-F238E27FC236}">
                <a16:creationId xmlns:a16="http://schemas.microsoft.com/office/drawing/2014/main" id="{0E46BDA6-8329-773D-703A-B13A778057E4}"/>
              </a:ext>
            </a:extLst>
          </p:cNvPr>
          <p:cNvSpPr/>
          <p:nvPr/>
        </p:nvSpPr>
        <p:spPr>
          <a:xfrm>
            <a:off x="5061100" y="24870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24" name="フローチャート: 結合子 23">
            <a:extLst>
              <a:ext uri="{FF2B5EF4-FFF2-40B4-BE49-F238E27FC236}">
                <a16:creationId xmlns:a16="http://schemas.microsoft.com/office/drawing/2014/main" id="{E37998A8-FBB1-5303-6EB5-A40032E63521}"/>
              </a:ext>
            </a:extLst>
          </p:cNvPr>
          <p:cNvSpPr/>
          <p:nvPr/>
        </p:nvSpPr>
        <p:spPr>
          <a:xfrm>
            <a:off x="2726090" y="294637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8</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25" name="フローチャート: 結合子 24">
            <a:extLst>
              <a:ext uri="{FF2B5EF4-FFF2-40B4-BE49-F238E27FC236}">
                <a16:creationId xmlns:a16="http://schemas.microsoft.com/office/drawing/2014/main" id="{F828392B-6471-2D15-702F-BD7B39A91ED8}"/>
              </a:ext>
            </a:extLst>
          </p:cNvPr>
          <p:cNvSpPr/>
          <p:nvPr/>
        </p:nvSpPr>
        <p:spPr>
          <a:xfrm>
            <a:off x="391080" y="294637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26" name="フローチャート: 結合子 25">
            <a:extLst>
              <a:ext uri="{FF2B5EF4-FFF2-40B4-BE49-F238E27FC236}">
                <a16:creationId xmlns:a16="http://schemas.microsoft.com/office/drawing/2014/main" id="{86D30CDF-7BB0-0F62-87CA-EC1672EE2371}"/>
              </a:ext>
            </a:extLst>
          </p:cNvPr>
          <p:cNvSpPr/>
          <p:nvPr/>
        </p:nvSpPr>
        <p:spPr>
          <a:xfrm>
            <a:off x="559287" y="3999963"/>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0" name="フローチャート: 結合子 29">
            <a:extLst>
              <a:ext uri="{FF2B5EF4-FFF2-40B4-BE49-F238E27FC236}">
                <a16:creationId xmlns:a16="http://schemas.microsoft.com/office/drawing/2014/main" id="{C2453838-B66D-0848-260E-8460BC7591C8}"/>
              </a:ext>
            </a:extLst>
          </p:cNvPr>
          <p:cNvSpPr/>
          <p:nvPr/>
        </p:nvSpPr>
        <p:spPr>
          <a:xfrm>
            <a:off x="559287" y="4372783"/>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1" name="フローチャート: 結合子 30">
            <a:extLst>
              <a:ext uri="{FF2B5EF4-FFF2-40B4-BE49-F238E27FC236}">
                <a16:creationId xmlns:a16="http://schemas.microsoft.com/office/drawing/2014/main" id="{B207E4F1-A43C-7C36-1D03-DCE01E068B14}"/>
              </a:ext>
            </a:extLst>
          </p:cNvPr>
          <p:cNvSpPr/>
          <p:nvPr/>
        </p:nvSpPr>
        <p:spPr>
          <a:xfrm>
            <a:off x="559287" y="469311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2" name="フローチャート: 結合子 31">
            <a:extLst>
              <a:ext uri="{FF2B5EF4-FFF2-40B4-BE49-F238E27FC236}">
                <a16:creationId xmlns:a16="http://schemas.microsoft.com/office/drawing/2014/main" id="{D6298162-476E-8871-63C8-67AD4BBAE3C4}"/>
              </a:ext>
            </a:extLst>
          </p:cNvPr>
          <p:cNvSpPr/>
          <p:nvPr/>
        </p:nvSpPr>
        <p:spPr>
          <a:xfrm>
            <a:off x="559287" y="501344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5" name="フローチャート: 結合子 34">
            <a:extLst>
              <a:ext uri="{FF2B5EF4-FFF2-40B4-BE49-F238E27FC236}">
                <a16:creationId xmlns:a16="http://schemas.microsoft.com/office/drawing/2014/main" id="{70EA5E83-32EA-8B1F-28D7-F03DA09F9770}"/>
              </a:ext>
            </a:extLst>
          </p:cNvPr>
          <p:cNvSpPr/>
          <p:nvPr/>
        </p:nvSpPr>
        <p:spPr>
          <a:xfrm>
            <a:off x="559287" y="533378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6" name="フローチャート: 結合子 35">
            <a:extLst>
              <a:ext uri="{FF2B5EF4-FFF2-40B4-BE49-F238E27FC236}">
                <a16:creationId xmlns:a16="http://schemas.microsoft.com/office/drawing/2014/main" id="{C60D3AA6-B2E5-DF21-A55B-9454141193BA}"/>
              </a:ext>
            </a:extLst>
          </p:cNvPr>
          <p:cNvSpPr/>
          <p:nvPr/>
        </p:nvSpPr>
        <p:spPr>
          <a:xfrm>
            <a:off x="559287" y="5654115"/>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7" name="フローチャート: 結合子 36">
            <a:extLst>
              <a:ext uri="{FF2B5EF4-FFF2-40B4-BE49-F238E27FC236}">
                <a16:creationId xmlns:a16="http://schemas.microsoft.com/office/drawing/2014/main" id="{A43C44EC-990B-ADDE-5071-129068F6EF37}"/>
              </a:ext>
            </a:extLst>
          </p:cNvPr>
          <p:cNvSpPr/>
          <p:nvPr/>
        </p:nvSpPr>
        <p:spPr>
          <a:xfrm>
            <a:off x="559287" y="59744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7</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9" name="フローチャート: 結合子 38">
            <a:extLst>
              <a:ext uri="{FF2B5EF4-FFF2-40B4-BE49-F238E27FC236}">
                <a16:creationId xmlns:a16="http://schemas.microsoft.com/office/drawing/2014/main" id="{37291DD6-C0E6-431E-B3A8-51923E35ACD3}"/>
              </a:ext>
            </a:extLst>
          </p:cNvPr>
          <p:cNvSpPr/>
          <p:nvPr/>
        </p:nvSpPr>
        <p:spPr>
          <a:xfrm>
            <a:off x="559287" y="6294781"/>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8</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F16C80F6-C249-0513-2D0A-465D2FB635CA}"/>
              </a:ext>
            </a:extLst>
          </p:cNvPr>
          <p:cNvSpPr>
            <a:spLocks noChangeAspect="1"/>
          </p:cNvSpPr>
          <p:nvPr/>
        </p:nvSpPr>
        <p:spPr bwMode="white">
          <a:xfrm>
            <a:off x="1751673" y="2981792"/>
            <a:ext cx="738422" cy="19126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ja-JP" altLang="en-US" sz="1050" b="1">
                <a:solidFill>
                  <a:schemeClr val="bg1"/>
                </a:solidFill>
              </a:rPr>
              <a:t>未設立法人</a:t>
            </a:r>
            <a:endParaRPr kumimoji="1" lang="ja-JP" altLang="en-US" sz="1000" b="1">
              <a:solidFill>
                <a:schemeClr val="bg1"/>
              </a:solidFill>
            </a:endParaRPr>
          </a:p>
        </p:txBody>
      </p:sp>
    </p:spTree>
    <p:extLst>
      <p:ext uri="{BB962C8B-B14F-4D97-AF65-F5344CB8AC3E}">
        <p14:creationId xmlns:p14="http://schemas.microsoft.com/office/powerpoint/2010/main" val="40098838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7C7E0B-9AFC-ADD3-F7C3-2BD46F1DE6C4}"/>
            </a:ext>
          </a:extLst>
        </p:cNvPr>
        <p:cNvGrpSpPr/>
        <p:nvPr/>
      </p:nvGrpSpPr>
      <p:grpSpPr>
        <a:xfrm>
          <a:off x="0" y="0"/>
          <a:ext cx="0" cy="0"/>
          <a:chOff x="0" y="0"/>
          <a:chExt cx="0" cy="0"/>
        </a:xfrm>
      </p:grpSpPr>
      <p:grpSp>
        <p:nvGrpSpPr>
          <p:cNvPr id="93" name="グループ化 92">
            <a:extLst>
              <a:ext uri="{FF2B5EF4-FFF2-40B4-BE49-F238E27FC236}">
                <a16:creationId xmlns:a16="http://schemas.microsoft.com/office/drawing/2014/main" id="{5257E849-A971-6B84-3AA6-D2C12892EA0D}"/>
              </a:ext>
            </a:extLst>
          </p:cNvPr>
          <p:cNvGrpSpPr/>
          <p:nvPr/>
        </p:nvGrpSpPr>
        <p:grpSpPr>
          <a:xfrm>
            <a:off x="812131" y="5335054"/>
            <a:ext cx="8582694" cy="1152005"/>
            <a:chOff x="812131" y="4634362"/>
            <a:chExt cx="8582694" cy="1152005"/>
          </a:xfrm>
        </p:grpSpPr>
        <p:grpSp>
          <p:nvGrpSpPr>
            <p:cNvPr id="94" name="グループ化 93">
              <a:extLst>
                <a:ext uri="{FF2B5EF4-FFF2-40B4-BE49-F238E27FC236}">
                  <a16:creationId xmlns:a16="http://schemas.microsoft.com/office/drawing/2014/main" id="{40241EF3-CD16-E34F-0468-4A12A28F75D2}"/>
                </a:ext>
              </a:extLst>
            </p:cNvPr>
            <p:cNvGrpSpPr/>
            <p:nvPr/>
          </p:nvGrpSpPr>
          <p:grpSpPr>
            <a:xfrm>
              <a:off x="812131" y="4634362"/>
              <a:ext cx="8582694" cy="1152005"/>
              <a:chOff x="812131" y="3425689"/>
              <a:chExt cx="8582694" cy="1341951"/>
            </a:xfrm>
          </p:grpSpPr>
          <p:sp>
            <p:nvSpPr>
              <p:cNvPr id="96" name="AutoShape 48">
                <a:extLst>
                  <a:ext uri="{FF2B5EF4-FFF2-40B4-BE49-F238E27FC236}">
                    <a16:creationId xmlns:a16="http://schemas.microsoft.com/office/drawing/2014/main" id="{3A251660-BBA4-C84B-36F8-50FF21AD678A}"/>
                  </a:ext>
                </a:extLst>
              </p:cNvPr>
              <p:cNvSpPr>
                <a:spLocks noChangeArrowheads="1"/>
              </p:cNvSpPr>
              <p:nvPr/>
            </p:nvSpPr>
            <p:spPr bwMode="auto">
              <a:xfrm>
                <a:off x="2363484" y="3425694"/>
                <a:ext cx="7031341" cy="1341946"/>
              </a:xfrm>
              <a:prstGeom prst="roundRect">
                <a:avLst>
                  <a:gd name="adj" fmla="val 0"/>
                </a:avLst>
              </a:prstGeom>
              <a:solidFill>
                <a:schemeClr val="bg1"/>
              </a:solidFill>
              <a:ln w="6350" algn="ctr">
                <a:solidFill>
                  <a:schemeClr val="accent1"/>
                </a:solidFill>
                <a:round/>
                <a:headEnd/>
                <a:tailEnd/>
              </a:ln>
              <a:effectLst/>
            </p:spPr>
            <p:txBody>
              <a:bodyPr wrap="none" anchor="ct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u="sng">
                    <a:solidFill>
                      <a:prstClr val="black"/>
                    </a:solidFill>
                    <a:latin typeface="+mn-ea"/>
                    <a:cs typeface="Meiryo UI" pitchFamily="50" charset="-128"/>
                  </a:rPr>
                  <a:t>【</a:t>
                </a:r>
                <a:r>
                  <a:rPr kumimoji="1" lang="ja-JP" altLang="en-US" sz="1050" u="sng">
                    <a:solidFill>
                      <a:prstClr val="black"/>
                    </a:solidFill>
                    <a:latin typeface="+mn-ea"/>
                    <a:cs typeface="Meiryo UI" pitchFamily="50" charset="-128"/>
                  </a:rPr>
                  <a:t>現在の所属・役職</a:t>
                </a:r>
                <a:r>
                  <a:rPr kumimoji="1" lang="en-US" altLang="ja-JP" sz="1050" u="sng">
                    <a:solidFill>
                      <a:prstClr val="black"/>
                    </a:solidFill>
                    <a:latin typeface="+mn-ea"/>
                    <a:cs typeface="Meiryo UI" pitchFamily="50" charset="-128"/>
                  </a:rPr>
                  <a:t>】 XXX</a:t>
                </a:r>
              </a:p>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a:solidFill>
                      <a:prstClr val="black"/>
                    </a:solidFill>
                    <a:latin typeface="+mn-ea"/>
                    <a:cs typeface="Arial"/>
                  </a:rPr>
                  <a:t>【</a:t>
                </a:r>
                <a:r>
                  <a:rPr kumimoji="1" lang="ja-JP" altLang="en-US" sz="1050">
                    <a:solidFill>
                      <a:prstClr val="black"/>
                    </a:solidFill>
                    <a:latin typeface="+mn-ea"/>
                    <a:cs typeface="Arial"/>
                  </a:rPr>
                  <a:t>主な経歴</a:t>
                </a:r>
                <a:r>
                  <a:rPr kumimoji="1" lang="en-US" altLang="ja-JP" sz="1050">
                    <a:solidFill>
                      <a:prstClr val="black"/>
                    </a:solidFill>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prstClr val="black"/>
                    </a:solidFill>
                    <a:effectLst/>
                    <a:uLnTx/>
                    <a:uFillTx/>
                    <a:latin typeface="+mn-ea"/>
                    <a:cs typeface="Arial"/>
                  </a:rPr>
                  <a:t>XXX</a:t>
                </a:r>
                <a:r>
                  <a:rPr kumimoji="1" lang="ja-JP" altLang="en-US" sz="1050" b="0" i="0" u="none" strike="noStrike" kern="1200" cap="none" spc="0" normalizeH="0" baseline="0" noProof="0">
                    <a:ln>
                      <a:noFill/>
                    </a:ln>
                    <a:solidFill>
                      <a:prstClr val="black"/>
                    </a:solidFill>
                    <a:effectLst/>
                    <a:uLnTx/>
                    <a:uFillTx/>
                    <a:latin typeface="+mn-ea"/>
                    <a:cs typeface="Arial"/>
                  </a:rPr>
                  <a:t>・・・</a:t>
                </a:r>
                <a:endParaRPr kumimoji="1" lang="en-US" altLang="ja-JP" sz="1050">
                  <a:solidFill>
                    <a:prstClr val="black"/>
                  </a:solidFill>
                  <a:latin typeface="+mn-ea"/>
                  <a:cs typeface="Aria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endParaRPr kumimoji="1" lang="en-US" altLang="ja-JP" sz="1050">
                  <a:solidFill>
                    <a:prstClr val="black"/>
                  </a:solidFill>
                  <a:latin typeface="+mn-ea"/>
                  <a:cs typeface="Arial"/>
                </a:endParaRPr>
              </a:p>
              <a:p>
                <a:pPr marR="0" lvl="0" algn="l" defTabSz="914400" rtl="0" eaLnBrk="1" fontAlgn="auto" latinLnBrk="0" hangingPunct="1">
                  <a:lnSpc>
                    <a:spcPct val="100000"/>
                  </a:lnSpc>
                  <a:spcBef>
                    <a:spcPts val="300"/>
                  </a:spcBef>
                  <a:spcAft>
                    <a:spcPts val="0"/>
                  </a:spcAft>
                  <a:buClrTx/>
                  <a:buSzTx/>
                  <a:tabLst/>
                  <a:defRPr/>
                </a:pPr>
                <a:r>
                  <a:rPr kumimoji="1" lang="en-US" altLang="ja-JP" sz="1050" b="0" i="0" u="none" strike="noStrike" kern="1200" cap="none" spc="0" normalizeH="0" baseline="0" noProof="0">
                    <a:ln>
                      <a:noFill/>
                    </a:ln>
                    <a:solidFill>
                      <a:prstClr val="black"/>
                    </a:solidFill>
                    <a:effectLst/>
                    <a:uLnTx/>
                    <a:uFillTx/>
                    <a:latin typeface="+mn-ea"/>
                    <a:cs typeface="Arial"/>
                  </a:rPr>
                  <a:t>【</a:t>
                </a:r>
                <a:r>
                  <a:rPr kumimoji="1" lang="ja-JP" altLang="en-US" sz="1050" b="0" i="0" u="none" strike="noStrike" kern="1200" cap="none" spc="0" normalizeH="0" baseline="0" noProof="0">
                    <a:ln>
                      <a:noFill/>
                    </a:ln>
                    <a:solidFill>
                      <a:prstClr val="black"/>
                    </a:solidFill>
                    <a:effectLst/>
                    <a:uLnTx/>
                    <a:uFillTx/>
                    <a:latin typeface="+mn-ea"/>
                    <a:cs typeface="Arial"/>
                  </a:rPr>
                  <a:t>主な実績</a:t>
                </a:r>
                <a:r>
                  <a:rPr kumimoji="1" lang="en-US" altLang="ja-JP" sz="1050" b="0" i="0" u="none" strike="noStrike" kern="1200" cap="none" spc="0" normalizeH="0" baseline="0" noProof="0">
                    <a:ln>
                      <a:noFill/>
                    </a:ln>
                    <a:solidFill>
                      <a:prstClr val="black"/>
                    </a:solidFill>
                    <a:effectLst/>
                    <a:uLnTx/>
                    <a:uFillTx/>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p>
            </p:txBody>
          </p:sp>
          <p:sp>
            <p:nvSpPr>
              <p:cNvPr id="97" name="AutoShape 48">
                <a:extLst>
                  <a:ext uri="{FF2B5EF4-FFF2-40B4-BE49-F238E27FC236}">
                    <a16:creationId xmlns:a16="http://schemas.microsoft.com/office/drawing/2014/main" id="{C1A4681E-83ED-FC3B-629A-11D259AFF7DB}"/>
                  </a:ext>
                </a:extLst>
              </p:cNvPr>
              <p:cNvSpPr>
                <a:spLocks noChangeArrowheads="1"/>
              </p:cNvSpPr>
              <p:nvPr/>
            </p:nvSpPr>
            <p:spPr bwMode="auto">
              <a:xfrm>
                <a:off x="1260091" y="3425689"/>
                <a:ext cx="1065474" cy="1341945"/>
              </a:xfrm>
              <a:prstGeom prst="roundRect">
                <a:avLst>
                  <a:gd name="adj" fmla="val 0"/>
                </a:avLst>
              </a:prstGeom>
              <a:solidFill>
                <a:schemeClr val="bg1"/>
              </a:solidFill>
              <a:ln w="6350" algn="ctr">
                <a:solidFill>
                  <a:schemeClr val="accent1"/>
                </a:solidFill>
                <a:round/>
                <a:headEnd/>
                <a:tailEnd/>
              </a:ln>
              <a:effectLst/>
            </p:spPr>
            <p:txBody>
              <a:bodyPr wrap="none" anchor="t"/>
              <a:lstStyle/>
              <a:p>
                <a:pPr marL="0" marR="0" lvl="0" indent="0" algn="ctr" defTabSz="914400" rtl="0" eaLnBrk="1" fontAlgn="auto" latinLnBrk="0" hangingPunct="1">
                  <a:lnSpc>
                    <a:spcPct val="100000"/>
                  </a:lnSpc>
                  <a:spcBef>
                    <a:spcPct val="50000"/>
                  </a:spcBef>
                  <a:spcAft>
                    <a:spcPts val="0"/>
                  </a:spcAft>
                  <a:buClrTx/>
                  <a:buSzTx/>
                  <a:buFontTx/>
                  <a:buNone/>
                  <a:tabLst/>
                  <a:defRPr/>
                </a:pPr>
                <a:r>
                  <a:rPr lang="ja-JP" altLang="en-US" sz="1050" kern="0">
                    <a:solidFill>
                      <a:schemeClr val="tx2"/>
                    </a:solidFill>
                    <a:latin typeface="+mn-ea"/>
                    <a:cs typeface="Arial" pitchFamily="34" charset="0"/>
                  </a:rPr>
                  <a:t>田中</a:t>
                </a:r>
                <a:r>
                  <a:rPr kumimoji="0" lang="ja-JP" altLang="en-US" sz="1050" b="0" i="0" u="none" strike="noStrike" kern="0" cap="none" spc="0" normalizeH="0" baseline="0" noProof="0">
                    <a:ln>
                      <a:noFill/>
                    </a:ln>
                    <a:solidFill>
                      <a:schemeClr val="tx2"/>
                    </a:solidFill>
                    <a:effectLst/>
                    <a:uLnTx/>
                    <a:uFillTx/>
                    <a:latin typeface="+mn-ea"/>
                    <a:cs typeface="Arial" pitchFamily="34" charset="0"/>
                  </a:rPr>
                  <a:t> 四郎</a:t>
                </a:r>
              </a:p>
            </p:txBody>
          </p:sp>
          <p:sp>
            <p:nvSpPr>
              <p:cNvPr id="98" name="正方形/長方形 97">
                <a:extLst>
                  <a:ext uri="{FF2B5EF4-FFF2-40B4-BE49-F238E27FC236}">
                    <a16:creationId xmlns:a16="http://schemas.microsoft.com/office/drawing/2014/main" id="{B5151603-62CA-2070-994A-CE97B0E1849B}"/>
                  </a:ext>
                </a:extLst>
              </p:cNvPr>
              <p:cNvSpPr/>
              <p:nvPr/>
            </p:nvSpPr>
            <p:spPr>
              <a:xfrm>
                <a:off x="812131" y="3425694"/>
                <a:ext cx="410040" cy="1341946"/>
              </a:xfrm>
              <a:prstGeom prst="rect">
                <a:avLst/>
              </a:prstGeom>
              <a:solidFill>
                <a:schemeClr val="accent3">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a:solidFill>
                      <a:schemeClr val="tx1"/>
                    </a:solidFill>
                    <a:latin typeface="+mn-ea"/>
                  </a:rPr>
                  <a:t>ＸＸＸチーム</a:t>
                </a:r>
                <a:br>
                  <a:rPr kumimoji="1" lang="en-US" altLang="ja-JP" sz="1050">
                    <a:solidFill>
                      <a:schemeClr val="tx1"/>
                    </a:solidFill>
                    <a:latin typeface="+mn-ea"/>
                  </a:rPr>
                </a:br>
                <a:r>
                  <a:rPr kumimoji="1" lang="ja-JP" altLang="en-US" sz="1050">
                    <a:solidFill>
                      <a:schemeClr val="tx1"/>
                    </a:solidFill>
                    <a:latin typeface="+mn-ea"/>
                  </a:rPr>
                  <a:t>ＸＸＸＸＸ</a:t>
                </a:r>
                <a:endParaRPr kumimoji="1" lang="en-US" altLang="ja-JP" sz="1050">
                  <a:solidFill>
                    <a:schemeClr val="tx1"/>
                  </a:solidFill>
                  <a:latin typeface="+mn-ea"/>
                </a:endParaRPr>
              </a:p>
            </p:txBody>
          </p:sp>
        </p:grpSp>
        <p:sp>
          <p:nvSpPr>
            <p:cNvPr id="95" name="正方形/長方形 94">
              <a:extLst>
                <a:ext uri="{FF2B5EF4-FFF2-40B4-BE49-F238E27FC236}">
                  <a16:creationId xmlns:a16="http://schemas.microsoft.com/office/drawing/2014/main" id="{70929CEB-3016-325D-49EA-00E0E463BF3B}"/>
                </a:ext>
              </a:extLst>
            </p:cNvPr>
            <p:cNvSpPr>
              <a:spLocks noChangeAspect="1"/>
            </p:cNvSpPr>
            <p:nvPr/>
          </p:nvSpPr>
          <p:spPr bwMode="white">
            <a:xfrm>
              <a:off x="1448728" y="4885751"/>
              <a:ext cx="688200" cy="860250"/>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defTabSz="829361">
                <a:spcBef>
                  <a:spcPct val="0"/>
                </a:spcBef>
                <a:spcAft>
                  <a:spcPts val="544"/>
                </a:spcAft>
                <a:defRPr/>
              </a:pPr>
              <a:r>
                <a:rPr kumimoji="1" lang="ja-JP" altLang="en-US" sz="1050">
                  <a:solidFill>
                    <a:srgbClr val="2E2E38"/>
                  </a:solidFill>
                  <a:latin typeface="+mn-ea"/>
                </a:rPr>
                <a:t>顔写真</a:t>
              </a:r>
              <a:endParaRPr kumimoji="1" lang="en-US" altLang="ja-JP" sz="1050">
                <a:solidFill>
                  <a:srgbClr val="2E2E38"/>
                </a:solidFill>
                <a:latin typeface="+mn-ea"/>
              </a:endParaRPr>
            </a:p>
          </p:txBody>
        </p:sp>
      </p:grpSp>
      <p:sp>
        <p:nvSpPr>
          <p:cNvPr id="2" name="テキスト プレースホルダー 1">
            <a:extLst>
              <a:ext uri="{FF2B5EF4-FFF2-40B4-BE49-F238E27FC236}">
                <a16:creationId xmlns:a16="http://schemas.microsoft.com/office/drawing/2014/main" id="{78504683-8E12-F806-DACD-90B2005A213C}"/>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7716F71D-3827-D33D-01C2-5E2846100F49}"/>
              </a:ext>
            </a:extLst>
          </p:cNvPr>
          <p:cNvSpPr>
            <a:spLocks noGrp="1"/>
          </p:cNvSpPr>
          <p:nvPr>
            <p:ph type="body" sz="quarter" idx="17"/>
          </p:nvPr>
        </p:nvSpPr>
        <p:spPr/>
        <p:txBody>
          <a:bodyPr/>
          <a:lstStyle/>
          <a:p>
            <a:r>
              <a:rPr kumimoji="1" lang="en-GB"/>
              <a:t>3-6. </a:t>
            </a:r>
            <a:r>
              <a:rPr kumimoji="1" lang="ja-JP" altLang="en-US"/>
              <a:t>実施体制 </a:t>
            </a:r>
            <a:r>
              <a:rPr kumimoji="1" lang="en-US" altLang="ja-JP"/>
              <a:t>x/x</a:t>
            </a:r>
            <a:endParaRPr kumimoji="1" lang="en-GB"/>
          </a:p>
        </p:txBody>
      </p:sp>
      <p:sp>
        <p:nvSpPr>
          <p:cNvPr id="27" name="正方形/長方形 26">
            <a:extLst>
              <a:ext uri="{FF2B5EF4-FFF2-40B4-BE49-F238E27FC236}">
                <a16:creationId xmlns:a16="http://schemas.microsoft.com/office/drawing/2014/main" id="{6E8ED582-8CB6-149F-B033-46528928AD55}"/>
              </a:ext>
            </a:extLst>
          </p:cNvPr>
          <p:cNvSpPr/>
          <p:nvPr/>
        </p:nvSpPr>
        <p:spPr>
          <a:xfrm>
            <a:off x="510777" y="1495322"/>
            <a:ext cx="2052809"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主要メンバー概要 </a:t>
            </a:r>
            <a:r>
              <a:rPr kumimoji="1" lang="en-US" altLang="ja-JP" sz="1200" b="1">
                <a:solidFill>
                  <a:schemeClr val="tx2"/>
                </a:solidFill>
                <a:latin typeface="Meiryo UI" panose="020B0604030504040204" pitchFamily="50" charset="-128"/>
                <a:ea typeface="Meiryo UI" panose="020B0604030504040204" pitchFamily="50" charset="-128"/>
              </a:rPr>
              <a:t>(1/x)</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31282BE6-55EF-3ACD-03DB-754A1FB4A603}"/>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11,13</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6FD40682-A257-20E4-4B14-D9F21D87B0C4}"/>
              </a:ext>
            </a:extLst>
          </p:cNvPr>
          <p:cNvSpPr/>
          <p:nvPr/>
        </p:nvSpPr>
        <p:spPr>
          <a:xfrm>
            <a:off x="510778" y="1812995"/>
            <a:ext cx="263433" cy="2326019"/>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b="1">
                <a:solidFill>
                  <a:schemeClr val="tx1"/>
                </a:solidFill>
                <a:latin typeface="+mn-ea"/>
              </a:rPr>
              <a:t>　Ｘ社</a:t>
            </a:r>
            <a:endParaRPr kumimoji="1" lang="en-US" altLang="ja-JP" sz="1050" b="1">
              <a:solidFill>
                <a:schemeClr val="tx1"/>
              </a:solidFill>
              <a:latin typeface="+mn-ea"/>
            </a:endParaRPr>
          </a:p>
        </p:txBody>
      </p:sp>
      <p:grpSp>
        <p:nvGrpSpPr>
          <p:cNvPr id="91" name="グループ化 90">
            <a:extLst>
              <a:ext uri="{FF2B5EF4-FFF2-40B4-BE49-F238E27FC236}">
                <a16:creationId xmlns:a16="http://schemas.microsoft.com/office/drawing/2014/main" id="{F00C540D-A45C-4B58-33D4-71B9844CE3C8}"/>
              </a:ext>
            </a:extLst>
          </p:cNvPr>
          <p:cNvGrpSpPr/>
          <p:nvPr/>
        </p:nvGrpSpPr>
        <p:grpSpPr>
          <a:xfrm>
            <a:off x="812131" y="2987015"/>
            <a:ext cx="8582694" cy="1152005"/>
            <a:chOff x="812131" y="3425692"/>
            <a:chExt cx="8582694" cy="1152005"/>
          </a:xfrm>
        </p:grpSpPr>
        <p:grpSp>
          <p:nvGrpSpPr>
            <p:cNvPr id="75" name="グループ化 74">
              <a:extLst>
                <a:ext uri="{FF2B5EF4-FFF2-40B4-BE49-F238E27FC236}">
                  <a16:creationId xmlns:a16="http://schemas.microsoft.com/office/drawing/2014/main" id="{DF49A53C-A175-B423-8950-F72C98EF2761}"/>
                </a:ext>
              </a:extLst>
            </p:cNvPr>
            <p:cNvGrpSpPr/>
            <p:nvPr/>
          </p:nvGrpSpPr>
          <p:grpSpPr>
            <a:xfrm>
              <a:off x="812131" y="3425692"/>
              <a:ext cx="8582694" cy="1152005"/>
              <a:chOff x="812131" y="3425689"/>
              <a:chExt cx="8582694" cy="1341951"/>
            </a:xfrm>
          </p:grpSpPr>
          <p:sp>
            <p:nvSpPr>
              <p:cNvPr id="60" name="AutoShape 48">
                <a:extLst>
                  <a:ext uri="{FF2B5EF4-FFF2-40B4-BE49-F238E27FC236}">
                    <a16:creationId xmlns:a16="http://schemas.microsoft.com/office/drawing/2014/main" id="{A7CF4D4C-34E1-C577-F740-A98CDF89B274}"/>
                  </a:ext>
                </a:extLst>
              </p:cNvPr>
              <p:cNvSpPr>
                <a:spLocks noChangeArrowheads="1"/>
              </p:cNvSpPr>
              <p:nvPr/>
            </p:nvSpPr>
            <p:spPr bwMode="auto">
              <a:xfrm>
                <a:off x="2363484" y="3425694"/>
                <a:ext cx="7031341" cy="1341946"/>
              </a:xfrm>
              <a:prstGeom prst="roundRect">
                <a:avLst>
                  <a:gd name="adj" fmla="val 0"/>
                </a:avLst>
              </a:prstGeom>
              <a:solidFill>
                <a:schemeClr val="bg1"/>
              </a:solidFill>
              <a:ln w="6350" algn="ctr">
                <a:solidFill>
                  <a:schemeClr val="accent1"/>
                </a:solidFill>
                <a:round/>
                <a:headEnd/>
                <a:tailEnd/>
              </a:ln>
              <a:effectLst/>
            </p:spPr>
            <p:txBody>
              <a:bodyPr wrap="none" anchor="ct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u="sng">
                    <a:solidFill>
                      <a:prstClr val="black"/>
                    </a:solidFill>
                    <a:latin typeface="+mn-ea"/>
                    <a:cs typeface="Meiryo UI" pitchFamily="50" charset="-128"/>
                  </a:rPr>
                  <a:t>【</a:t>
                </a:r>
                <a:r>
                  <a:rPr kumimoji="1" lang="ja-JP" altLang="en-US" sz="1050" u="sng">
                    <a:solidFill>
                      <a:prstClr val="black"/>
                    </a:solidFill>
                    <a:latin typeface="+mn-ea"/>
                    <a:cs typeface="Meiryo UI" pitchFamily="50" charset="-128"/>
                  </a:rPr>
                  <a:t>現在の所属・役職</a:t>
                </a:r>
                <a:r>
                  <a:rPr kumimoji="1" lang="en-US" altLang="ja-JP" sz="1050" u="sng">
                    <a:solidFill>
                      <a:prstClr val="black"/>
                    </a:solidFill>
                    <a:latin typeface="+mn-ea"/>
                    <a:cs typeface="Meiryo UI" pitchFamily="50" charset="-128"/>
                  </a:rPr>
                  <a:t>】 XXX</a:t>
                </a:r>
              </a:p>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a:solidFill>
                      <a:prstClr val="black"/>
                    </a:solidFill>
                    <a:latin typeface="+mn-ea"/>
                    <a:cs typeface="Arial"/>
                  </a:rPr>
                  <a:t>【</a:t>
                </a:r>
                <a:r>
                  <a:rPr kumimoji="1" lang="ja-JP" altLang="en-US" sz="1050">
                    <a:solidFill>
                      <a:prstClr val="black"/>
                    </a:solidFill>
                    <a:latin typeface="+mn-ea"/>
                    <a:cs typeface="Arial"/>
                  </a:rPr>
                  <a:t>主な経歴</a:t>
                </a:r>
                <a:r>
                  <a:rPr kumimoji="1" lang="en-US" altLang="ja-JP" sz="1050">
                    <a:solidFill>
                      <a:prstClr val="black"/>
                    </a:solidFill>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prstClr val="black"/>
                    </a:solidFill>
                    <a:effectLst/>
                    <a:uLnTx/>
                    <a:uFillTx/>
                    <a:latin typeface="+mn-ea"/>
                    <a:cs typeface="Arial"/>
                  </a:rPr>
                  <a:t>XXX</a:t>
                </a:r>
                <a:r>
                  <a:rPr kumimoji="1" lang="ja-JP" altLang="en-US" sz="1050" b="0" i="0" u="none" strike="noStrike" kern="1200" cap="none" spc="0" normalizeH="0" baseline="0" noProof="0">
                    <a:ln>
                      <a:noFill/>
                    </a:ln>
                    <a:solidFill>
                      <a:prstClr val="black"/>
                    </a:solidFill>
                    <a:effectLst/>
                    <a:uLnTx/>
                    <a:uFillTx/>
                    <a:latin typeface="+mn-ea"/>
                    <a:cs typeface="Arial"/>
                  </a:rPr>
                  <a:t>・・・</a:t>
                </a:r>
                <a:endParaRPr kumimoji="1" lang="en-US" altLang="ja-JP" sz="1050">
                  <a:solidFill>
                    <a:prstClr val="black"/>
                  </a:solidFill>
                  <a:latin typeface="+mn-ea"/>
                  <a:cs typeface="Aria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endParaRPr kumimoji="1" lang="en-US" altLang="ja-JP" sz="1050">
                  <a:solidFill>
                    <a:prstClr val="black"/>
                  </a:solidFill>
                  <a:latin typeface="+mn-ea"/>
                  <a:cs typeface="Arial"/>
                </a:endParaRPr>
              </a:p>
              <a:p>
                <a:pPr marR="0" lvl="0" algn="l" defTabSz="914400" rtl="0" eaLnBrk="1" fontAlgn="auto" latinLnBrk="0" hangingPunct="1">
                  <a:lnSpc>
                    <a:spcPct val="100000"/>
                  </a:lnSpc>
                  <a:spcBef>
                    <a:spcPts val="300"/>
                  </a:spcBef>
                  <a:spcAft>
                    <a:spcPts val="0"/>
                  </a:spcAft>
                  <a:buClrTx/>
                  <a:buSzTx/>
                  <a:tabLst/>
                  <a:defRPr/>
                </a:pPr>
                <a:r>
                  <a:rPr kumimoji="1" lang="en-US" altLang="ja-JP" sz="1050" b="0" i="0" u="none" strike="noStrike" kern="1200" cap="none" spc="0" normalizeH="0" baseline="0" noProof="0">
                    <a:ln>
                      <a:noFill/>
                    </a:ln>
                    <a:solidFill>
                      <a:prstClr val="black"/>
                    </a:solidFill>
                    <a:effectLst/>
                    <a:uLnTx/>
                    <a:uFillTx/>
                    <a:latin typeface="+mn-ea"/>
                    <a:cs typeface="Arial"/>
                  </a:rPr>
                  <a:t>【</a:t>
                </a:r>
                <a:r>
                  <a:rPr kumimoji="1" lang="ja-JP" altLang="en-US" sz="1050" b="0" i="0" u="none" strike="noStrike" kern="1200" cap="none" spc="0" normalizeH="0" baseline="0" noProof="0">
                    <a:ln>
                      <a:noFill/>
                    </a:ln>
                    <a:solidFill>
                      <a:prstClr val="black"/>
                    </a:solidFill>
                    <a:effectLst/>
                    <a:uLnTx/>
                    <a:uFillTx/>
                    <a:latin typeface="+mn-ea"/>
                    <a:cs typeface="Arial"/>
                  </a:rPr>
                  <a:t>主な実績</a:t>
                </a:r>
                <a:r>
                  <a:rPr kumimoji="1" lang="en-US" altLang="ja-JP" sz="1050" b="0" i="0" u="none" strike="noStrike" kern="1200" cap="none" spc="0" normalizeH="0" baseline="0" noProof="0">
                    <a:ln>
                      <a:noFill/>
                    </a:ln>
                    <a:solidFill>
                      <a:prstClr val="black"/>
                    </a:solidFill>
                    <a:effectLst/>
                    <a:uLnTx/>
                    <a:uFillTx/>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p>
            </p:txBody>
          </p:sp>
          <p:sp>
            <p:nvSpPr>
              <p:cNvPr id="65" name="AutoShape 48">
                <a:extLst>
                  <a:ext uri="{FF2B5EF4-FFF2-40B4-BE49-F238E27FC236}">
                    <a16:creationId xmlns:a16="http://schemas.microsoft.com/office/drawing/2014/main" id="{C031639C-A92C-776D-82D4-B1B528BE55D7}"/>
                  </a:ext>
                </a:extLst>
              </p:cNvPr>
              <p:cNvSpPr>
                <a:spLocks noChangeArrowheads="1"/>
              </p:cNvSpPr>
              <p:nvPr/>
            </p:nvSpPr>
            <p:spPr bwMode="auto">
              <a:xfrm>
                <a:off x="1260091" y="3425689"/>
                <a:ext cx="1065474" cy="1341945"/>
              </a:xfrm>
              <a:prstGeom prst="roundRect">
                <a:avLst>
                  <a:gd name="adj" fmla="val 0"/>
                </a:avLst>
              </a:prstGeom>
              <a:solidFill>
                <a:schemeClr val="bg1"/>
              </a:solidFill>
              <a:ln w="6350" algn="ctr">
                <a:solidFill>
                  <a:schemeClr val="accent1"/>
                </a:solidFill>
                <a:round/>
                <a:headEnd/>
                <a:tailEnd/>
              </a:ln>
              <a:effectLst/>
            </p:spPr>
            <p:txBody>
              <a:bodyPr wrap="none" anchor="t"/>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ja-JP" altLang="en-US" sz="1050" b="0" i="0" u="none" strike="noStrike" kern="0" cap="none" spc="0" normalizeH="0" baseline="0" noProof="0" dirty="0">
                    <a:ln>
                      <a:noFill/>
                    </a:ln>
                    <a:solidFill>
                      <a:schemeClr val="tx2"/>
                    </a:solidFill>
                    <a:effectLst/>
                    <a:uLnTx/>
                    <a:uFillTx/>
                    <a:latin typeface="+mn-ea"/>
                    <a:cs typeface="Arial" pitchFamily="34" charset="0"/>
                  </a:rPr>
                  <a:t>鈴木 次郎</a:t>
                </a:r>
              </a:p>
            </p:txBody>
          </p:sp>
          <p:sp>
            <p:nvSpPr>
              <p:cNvPr id="62" name="正方形/長方形 61">
                <a:extLst>
                  <a:ext uri="{FF2B5EF4-FFF2-40B4-BE49-F238E27FC236}">
                    <a16:creationId xmlns:a16="http://schemas.microsoft.com/office/drawing/2014/main" id="{DA25D0AF-FF88-5465-A857-EF2F49FA8BF8}"/>
                  </a:ext>
                </a:extLst>
              </p:cNvPr>
              <p:cNvSpPr/>
              <p:nvPr/>
            </p:nvSpPr>
            <p:spPr>
              <a:xfrm>
                <a:off x="812131" y="3425689"/>
                <a:ext cx="410040" cy="1341946"/>
              </a:xfrm>
              <a:prstGeom prst="rect">
                <a:avLst/>
              </a:prstGeom>
              <a:solidFill>
                <a:schemeClr val="accent3">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a:solidFill>
                      <a:schemeClr val="tx1"/>
                    </a:solidFill>
                    <a:latin typeface="+mn-ea"/>
                  </a:rPr>
                  <a:t>ＸＸＸチーム</a:t>
                </a:r>
                <a:br>
                  <a:rPr kumimoji="1" lang="en-US" altLang="ja-JP" sz="1050">
                    <a:solidFill>
                      <a:schemeClr val="tx1"/>
                    </a:solidFill>
                    <a:latin typeface="+mn-ea"/>
                  </a:rPr>
                </a:br>
                <a:r>
                  <a:rPr kumimoji="1" lang="ja-JP" altLang="en-US" sz="1050">
                    <a:solidFill>
                      <a:schemeClr val="tx1"/>
                    </a:solidFill>
                    <a:latin typeface="+mn-ea"/>
                  </a:rPr>
                  <a:t>ＸＸＸＸＸ</a:t>
                </a:r>
                <a:endParaRPr kumimoji="1" lang="en-US" altLang="ja-JP" sz="1050">
                  <a:solidFill>
                    <a:schemeClr val="tx1"/>
                  </a:solidFill>
                  <a:latin typeface="+mn-ea"/>
                </a:endParaRPr>
              </a:p>
            </p:txBody>
          </p:sp>
        </p:grpSp>
        <p:sp>
          <p:nvSpPr>
            <p:cNvPr id="64" name="正方形/長方形 63">
              <a:extLst>
                <a:ext uri="{FF2B5EF4-FFF2-40B4-BE49-F238E27FC236}">
                  <a16:creationId xmlns:a16="http://schemas.microsoft.com/office/drawing/2014/main" id="{4D333DAB-46ED-AA43-4FE5-5C9885595490}"/>
                </a:ext>
              </a:extLst>
            </p:cNvPr>
            <p:cNvSpPr>
              <a:spLocks noChangeAspect="1"/>
            </p:cNvSpPr>
            <p:nvPr/>
          </p:nvSpPr>
          <p:spPr bwMode="white">
            <a:xfrm>
              <a:off x="1448728" y="3677081"/>
              <a:ext cx="688200" cy="860250"/>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defTabSz="829361">
                <a:spcBef>
                  <a:spcPct val="0"/>
                </a:spcBef>
                <a:spcAft>
                  <a:spcPts val="544"/>
                </a:spcAft>
                <a:defRPr/>
              </a:pPr>
              <a:r>
                <a:rPr kumimoji="1" lang="ja-JP" altLang="en-US" sz="1050">
                  <a:solidFill>
                    <a:srgbClr val="2E2E38"/>
                  </a:solidFill>
                  <a:latin typeface="+mn-ea"/>
                </a:rPr>
                <a:t>顔写真</a:t>
              </a:r>
              <a:endParaRPr kumimoji="1" lang="en-US" altLang="ja-JP" sz="1050">
                <a:solidFill>
                  <a:srgbClr val="2E2E38"/>
                </a:solidFill>
                <a:latin typeface="+mn-ea"/>
              </a:endParaRPr>
            </a:p>
          </p:txBody>
        </p:sp>
      </p:grpSp>
      <p:grpSp>
        <p:nvGrpSpPr>
          <p:cNvPr id="92" name="グループ化 91">
            <a:extLst>
              <a:ext uri="{FF2B5EF4-FFF2-40B4-BE49-F238E27FC236}">
                <a16:creationId xmlns:a16="http://schemas.microsoft.com/office/drawing/2014/main" id="{D3C04A81-48A8-643A-6970-E7ACE317BE8F}"/>
              </a:ext>
            </a:extLst>
          </p:cNvPr>
          <p:cNvGrpSpPr/>
          <p:nvPr/>
        </p:nvGrpSpPr>
        <p:grpSpPr>
          <a:xfrm>
            <a:off x="812131" y="4161034"/>
            <a:ext cx="8582694" cy="1152005"/>
            <a:chOff x="812131" y="4634362"/>
            <a:chExt cx="8582694" cy="1152005"/>
          </a:xfrm>
        </p:grpSpPr>
        <p:grpSp>
          <p:nvGrpSpPr>
            <p:cNvPr id="76" name="グループ化 75">
              <a:extLst>
                <a:ext uri="{FF2B5EF4-FFF2-40B4-BE49-F238E27FC236}">
                  <a16:creationId xmlns:a16="http://schemas.microsoft.com/office/drawing/2014/main" id="{3ACF842E-2376-FEFB-586F-ACAAB302116C}"/>
                </a:ext>
              </a:extLst>
            </p:cNvPr>
            <p:cNvGrpSpPr/>
            <p:nvPr/>
          </p:nvGrpSpPr>
          <p:grpSpPr>
            <a:xfrm>
              <a:off x="812131" y="4634362"/>
              <a:ext cx="8582694" cy="1152005"/>
              <a:chOff x="812131" y="3425689"/>
              <a:chExt cx="8582694" cy="1341951"/>
            </a:xfrm>
          </p:grpSpPr>
          <p:sp>
            <p:nvSpPr>
              <p:cNvPr id="77" name="AutoShape 48">
                <a:extLst>
                  <a:ext uri="{FF2B5EF4-FFF2-40B4-BE49-F238E27FC236}">
                    <a16:creationId xmlns:a16="http://schemas.microsoft.com/office/drawing/2014/main" id="{AA302D0B-6DAD-96DC-12D4-26A9E063DCD2}"/>
                  </a:ext>
                </a:extLst>
              </p:cNvPr>
              <p:cNvSpPr>
                <a:spLocks noChangeArrowheads="1"/>
              </p:cNvSpPr>
              <p:nvPr/>
            </p:nvSpPr>
            <p:spPr bwMode="auto">
              <a:xfrm>
                <a:off x="2363484" y="3425694"/>
                <a:ext cx="7031341" cy="1341946"/>
              </a:xfrm>
              <a:prstGeom prst="roundRect">
                <a:avLst>
                  <a:gd name="adj" fmla="val 0"/>
                </a:avLst>
              </a:prstGeom>
              <a:solidFill>
                <a:schemeClr val="bg1"/>
              </a:solidFill>
              <a:ln w="6350" algn="ctr">
                <a:solidFill>
                  <a:schemeClr val="accent1"/>
                </a:solidFill>
                <a:round/>
                <a:headEnd/>
                <a:tailEnd/>
              </a:ln>
              <a:effectLst/>
            </p:spPr>
            <p:txBody>
              <a:bodyPr wrap="none" anchor="ct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u="sng">
                    <a:solidFill>
                      <a:prstClr val="black"/>
                    </a:solidFill>
                    <a:latin typeface="+mn-ea"/>
                    <a:cs typeface="Meiryo UI" pitchFamily="50" charset="-128"/>
                  </a:rPr>
                  <a:t>【</a:t>
                </a:r>
                <a:r>
                  <a:rPr kumimoji="1" lang="ja-JP" altLang="en-US" sz="1050" u="sng">
                    <a:solidFill>
                      <a:prstClr val="black"/>
                    </a:solidFill>
                    <a:latin typeface="+mn-ea"/>
                    <a:cs typeface="Meiryo UI" pitchFamily="50" charset="-128"/>
                  </a:rPr>
                  <a:t>現在の所属・役職</a:t>
                </a:r>
                <a:r>
                  <a:rPr kumimoji="1" lang="en-US" altLang="ja-JP" sz="1050" u="sng">
                    <a:solidFill>
                      <a:prstClr val="black"/>
                    </a:solidFill>
                    <a:latin typeface="+mn-ea"/>
                    <a:cs typeface="Meiryo UI" pitchFamily="50" charset="-128"/>
                  </a:rPr>
                  <a:t>】 XXX</a:t>
                </a:r>
              </a:p>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a:solidFill>
                      <a:prstClr val="black"/>
                    </a:solidFill>
                    <a:latin typeface="+mn-ea"/>
                    <a:cs typeface="Arial"/>
                  </a:rPr>
                  <a:t>【</a:t>
                </a:r>
                <a:r>
                  <a:rPr kumimoji="1" lang="ja-JP" altLang="en-US" sz="1050">
                    <a:solidFill>
                      <a:prstClr val="black"/>
                    </a:solidFill>
                    <a:latin typeface="+mn-ea"/>
                    <a:cs typeface="Arial"/>
                  </a:rPr>
                  <a:t>主な経歴</a:t>
                </a:r>
                <a:r>
                  <a:rPr kumimoji="1" lang="en-US" altLang="ja-JP" sz="1050">
                    <a:solidFill>
                      <a:prstClr val="black"/>
                    </a:solidFill>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prstClr val="black"/>
                    </a:solidFill>
                    <a:effectLst/>
                    <a:uLnTx/>
                    <a:uFillTx/>
                    <a:latin typeface="+mn-ea"/>
                    <a:cs typeface="Arial"/>
                  </a:rPr>
                  <a:t>XXX</a:t>
                </a:r>
                <a:r>
                  <a:rPr kumimoji="1" lang="ja-JP" altLang="en-US" sz="1050" b="0" i="0" u="none" strike="noStrike" kern="1200" cap="none" spc="0" normalizeH="0" baseline="0" noProof="0">
                    <a:ln>
                      <a:noFill/>
                    </a:ln>
                    <a:solidFill>
                      <a:prstClr val="black"/>
                    </a:solidFill>
                    <a:effectLst/>
                    <a:uLnTx/>
                    <a:uFillTx/>
                    <a:latin typeface="+mn-ea"/>
                    <a:cs typeface="Arial"/>
                  </a:rPr>
                  <a:t>・・・</a:t>
                </a:r>
                <a:endParaRPr kumimoji="1" lang="en-US" altLang="ja-JP" sz="1050">
                  <a:solidFill>
                    <a:prstClr val="black"/>
                  </a:solidFill>
                  <a:latin typeface="+mn-ea"/>
                  <a:cs typeface="Aria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endParaRPr kumimoji="1" lang="en-US" altLang="ja-JP" sz="1050">
                  <a:solidFill>
                    <a:prstClr val="black"/>
                  </a:solidFill>
                  <a:latin typeface="+mn-ea"/>
                  <a:cs typeface="Arial"/>
                </a:endParaRPr>
              </a:p>
              <a:p>
                <a:pPr marR="0" lvl="0" algn="l" defTabSz="914400" rtl="0" eaLnBrk="1" fontAlgn="auto" latinLnBrk="0" hangingPunct="1">
                  <a:lnSpc>
                    <a:spcPct val="100000"/>
                  </a:lnSpc>
                  <a:spcBef>
                    <a:spcPts val="300"/>
                  </a:spcBef>
                  <a:spcAft>
                    <a:spcPts val="0"/>
                  </a:spcAft>
                  <a:buClrTx/>
                  <a:buSzTx/>
                  <a:tabLst/>
                  <a:defRPr/>
                </a:pPr>
                <a:r>
                  <a:rPr kumimoji="1" lang="en-US" altLang="ja-JP" sz="1050" b="0" i="0" u="none" strike="noStrike" kern="1200" cap="none" spc="0" normalizeH="0" baseline="0" noProof="0">
                    <a:ln>
                      <a:noFill/>
                    </a:ln>
                    <a:solidFill>
                      <a:prstClr val="black"/>
                    </a:solidFill>
                    <a:effectLst/>
                    <a:uLnTx/>
                    <a:uFillTx/>
                    <a:latin typeface="+mn-ea"/>
                    <a:cs typeface="Arial"/>
                  </a:rPr>
                  <a:t>【</a:t>
                </a:r>
                <a:r>
                  <a:rPr kumimoji="1" lang="ja-JP" altLang="en-US" sz="1050" b="0" i="0" u="none" strike="noStrike" kern="1200" cap="none" spc="0" normalizeH="0" baseline="0" noProof="0">
                    <a:ln>
                      <a:noFill/>
                    </a:ln>
                    <a:solidFill>
                      <a:prstClr val="black"/>
                    </a:solidFill>
                    <a:effectLst/>
                    <a:uLnTx/>
                    <a:uFillTx/>
                    <a:latin typeface="+mn-ea"/>
                    <a:cs typeface="Arial"/>
                  </a:rPr>
                  <a:t>主な実績</a:t>
                </a:r>
                <a:r>
                  <a:rPr kumimoji="1" lang="en-US" altLang="ja-JP" sz="1050" b="0" i="0" u="none" strike="noStrike" kern="1200" cap="none" spc="0" normalizeH="0" baseline="0" noProof="0">
                    <a:ln>
                      <a:noFill/>
                    </a:ln>
                    <a:solidFill>
                      <a:prstClr val="black"/>
                    </a:solidFill>
                    <a:effectLst/>
                    <a:uLnTx/>
                    <a:uFillTx/>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p>
            </p:txBody>
          </p:sp>
          <p:sp>
            <p:nvSpPr>
              <p:cNvPr id="78" name="AutoShape 48">
                <a:extLst>
                  <a:ext uri="{FF2B5EF4-FFF2-40B4-BE49-F238E27FC236}">
                    <a16:creationId xmlns:a16="http://schemas.microsoft.com/office/drawing/2014/main" id="{F4DF4A01-8BBF-A28C-5CCF-BA41197F9ACC}"/>
                  </a:ext>
                </a:extLst>
              </p:cNvPr>
              <p:cNvSpPr>
                <a:spLocks noChangeArrowheads="1"/>
              </p:cNvSpPr>
              <p:nvPr/>
            </p:nvSpPr>
            <p:spPr bwMode="auto">
              <a:xfrm>
                <a:off x="1260091" y="3425689"/>
                <a:ext cx="1065474" cy="1341945"/>
              </a:xfrm>
              <a:prstGeom prst="roundRect">
                <a:avLst>
                  <a:gd name="adj" fmla="val 0"/>
                </a:avLst>
              </a:prstGeom>
              <a:solidFill>
                <a:schemeClr val="bg1"/>
              </a:solidFill>
              <a:ln w="6350" algn="ctr">
                <a:solidFill>
                  <a:schemeClr val="accent1"/>
                </a:solidFill>
                <a:round/>
                <a:headEnd/>
                <a:tailEnd/>
              </a:ln>
              <a:effectLst/>
            </p:spPr>
            <p:txBody>
              <a:bodyPr wrap="none" anchor="t"/>
              <a:lstStyle/>
              <a:p>
                <a:pPr marL="0" marR="0" lvl="0" indent="0" algn="ctr" defTabSz="914400" rtl="0" eaLnBrk="1" fontAlgn="auto" latinLnBrk="0" hangingPunct="1">
                  <a:lnSpc>
                    <a:spcPct val="100000"/>
                  </a:lnSpc>
                  <a:spcBef>
                    <a:spcPct val="50000"/>
                  </a:spcBef>
                  <a:spcAft>
                    <a:spcPts val="0"/>
                  </a:spcAft>
                  <a:buClrTx/>
                  <a:buSzTx/>
                  <a:buFontTx/>
                  <a:buNone/>
                  <a:tabLst/>
                  <a:defRPr/>
                </a:pPr>
                <a:r>
                  <a:rPr lang="ja-JP" altLang="en-US" sz="1050" kern="0">
                    <a:solidFill>
                      <a:schemeClr val="tx2"/>
                    </a:solidFill>
                    <a:latin typeface="+mn-ea"/>
                    <a:cs typeface="Arial" pitchFamily="34" charset="0"/>
                  </a:rPr>
                  <a:t>佐藤</a:t>
                </a:r>
                <a:r>
                  <a:rPr kumimoji="0" lang="ja-JP" altLang="en-US" sz="1050" b="0" i="0" u="none" strike="noStrike" kern="0" cap="none" spc="0" normalizeH="0" baseline="0" noProof="0">
                    <a:ln>
                      <a:noFill/>
                    </a:ln>
                    <a:solidFill>
                      <a:schemeClr val="tx2"/>
                    </a:solidFill>
                    <a:effectLst/>
                    <a:uLnTx/>
                    <a:uFillTx/>
                    <a:latin typeface="+mn-ea"/>
                    <a:cs typeface="Arial" pitchFamily="34" charset="0"/>
                  </a:rPr>
                  <a:t> 三郎</a:t>
                </a:r>
              </a:p>
            </p:txBody>
          </p:sp>
          <p:sp>
            <p:nvSpPr>
              <p:cNvPr id="79" name="正方形/長方形 78">
                <a:extLst>
                  <a:ext uri="{FF2B5EF4-FFF2-40B4-BE49-F238E27FC236}">
                    <a16:creationId xmlns:a16="http://schemas.microsoft.com/office/drawing/2014/main" id="{1FB2188C-F8C5-6CB9-5BBC-E040DAA6CB33}"/>
                  </a:ext>
                </a:extLst>
              </p:cNvPr>
              <p:cNvSpPr/>
              <p:nvPr/>
            </p:nvSpPr>
            <p:spPr>
              <a:xfrm>
                <a:off x="812131" y="3425694"/>
                <a:ext cx="410040" cy="1341946"/>
              </a:xfrm>
              <a:prstGeom prst="rect">
                <a:avLst/>
              </a:prstGeom>
              <a:solidFill>
                <a:schemeClr val="accent3">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a:solidFill>
                      <a:schemeClr val="tx1"/>
                    </a:solidFill>
                    <a:latin typeface="+mn-ea"/>
                  </a:rPr>
                  <a:t>ＸＸＸチーム</a:t>
                </a:r>
                <a:br>
                  <a:rPr kumimoji="1" lang="en-US" altLang="ja-JP" sz="1050">
                    <a:solidFill>
                      <a:schemeClr val="tx1"/>
                    </a:solidFill>
                    <a:latin typeface="+mn-ea"/>
                  </a:rPr>
                </a:br>
                <a:r>
                  <a:rPr kumimoji="1" lang="ja-JP" altLang="en-US" sz="1050">
                    <a:solidFill>
                      <a:schemeClr val="tx1"/>
                    </a:solidFill>
                    <a:latin typeface="+mn-ea"/>
                  </a:rPr>
                  <a:t>ＸＸＸＸＸ</a:t>
                </a:r>
                <a:endParaRPr kumimoji="1" lang="en-US" altLang="ja-JP" sz="1050">
                  <a:solidFill>
                    <a:schemeClr val="tx1"/>
                  </a:solidFill>
                  <a:latin typeface="+mn-ea"/>
                </a:endParaRPr>
              </a:p>
            </p:txBody>
          </p:sp>
        </p:grpSp>
        <p:sp>
          <p:nvSpPr>
            <p:cNvPr id="80" name="正方形/長方形 79">
              <a:extLst>
                <a:ext uri="{FF2B5EF4-FFF2-40B4-BE49-F238E27FC236}">
                  <a16:creationId xmlns:a16="http://schemas.microsoft.com/office/drawing/2014/main" id="{53E6799A-CAF1-D17A-390D-81E66B3B348D}"/>
                </a:ext>
              </a:extLst>
            </p:cNvPr>
            <p:cNvSpPr>
              <a:spLocks noChangeAspect="1"/>
            </p:cNvSpPr>
            <p:nvPr/>
          </p:nvSpPr>
          <p:spPr bwMode="white">
            <a:xfrm>
              <a:off x="1448728" y="4885751"/>
              <a:ext cx="688200" cy="860250"/>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defTabSz="829361">
                <a:spcBef>
                  <a:spcPct val="0"/>
                </a:spcBef>
                <a:spcAft>
                  <a:spcPts val="544"/>
                </a:spcAft>
                <a:defRPr/>
              </a:pPr>
              <a:r>
                <a:rPr kumimoji="1" lang="ja-JP" altLang="en-US" sz="1050">
                  <a:solidFill>
                    <a:srgbClr val="2E2E38"/>
                  </a:solidFill>
                  <a:latin typeface="+mn-ea"/>
                </a:rPr>
                <a:t>顔写真</a:t>
              </a:r>
              <a:endParaRPr kumimoji="1" lang="en-US" altLang="ja-JP" sz="1050">
                <a:solidFill>
                  <a:srgbClr val="2E2E38"/>
                </a:solidFill>
                <a:latin typeface="+mn-ea"/>
              </a:endParaRPr>
            </a:p>
          </p:txBody>
        </p:sp>
      </p:grpSp>
      <p:grpSp>
        <p:nvGrpSpPr>
          <p:cNvPr id="90" name="グループ化 89">
            <a:extLst>
              <a:ext uri="{FF2B5EF4-FFF2-40B4-BE49-F238E27FC236}">
                <a16:creationId xmlns:a16="http://schemas.microsoft.com/office/drawing/2014/main" id="{D9BC2A20-B2FD-A1D7-F7A7-B7AF3AFD0F3F}"/>
              </a:ext>
            </a:extLst>
          </p:cNvPr>
          <p:cNvGrpSpPr/>
          <p:nvPr/>
        </p:nvGrpSpPr>
        <p:grpSpPr>
          <a:xfrm>
            <a:off x="812131" y="1812996"/>
            <a:ext cx="8582694" cy="1152005"/>
            <a:chOff x="812131" y="1859683"/>
            <a:chExt cx="8582694" cy="1152005"/>
          </a:xfrm>
        </p:grpSpPr>
        <p:grpSp>
          <p:nvGrpSpPr>
            <p:cNvPr id="85" name="グループ化 84">
              <a:extLst>
                <a:ext uri="{FF2B5EF4-FFF2-40B4-BE49-F238E27FC236}">
                  <a16:creationId xmlns:a16="http://schemas.microsoft.com/office/drawing/2014/main" id="{005B510A-5E64-555E-787B-3BC367B17DA2}"/>
                </a:ext>
              </a:extLst>
            </p:cNvPr>
            <p:cNvGrpSpPr/>
            <p:nvPr/>
          </p:nvGrpSpPr>
          <p:grpSpPr>
            <a:xfrm>
              <a:off x="812131" y="1859683"/>
              <a:ext cx="8582694" cy="1152005"/>
              <a:chOff x="812131" y="3425689"/>
              <a:chExt cx="8582694" cy="1341951"/>
            </a:xfrm>
          </p:grpSpPr>
          <p:sp>
            <p:nvSpPr>
              <p:cNvPr id="86" name="AutoShape 48">
                <a:extLst>
                  <a:ext uri="{FF2B5EF4-FFF2-40B4-BE49-F238E27FC236}">
                    <a16:creationId xmlns:a16="http://schemas.microsoft.com/office/drawing/2014/main" id="{DD023D99-23C6-E7C4-292A-EBE18038430B}"/>
                  </a:ext>
                </a:extLst>
              </p:cNvPr>
              <p:cNvSpPr>
                <a:spLocks noChangeArrowheads="1"/>
              </p:cNvSpPr>
              <p:nvPr/>
            </p:nvSpPr>
            <p:spPr bwMode="auto">
              <a:xfrm>
                <a:off x="2363484" y="3425694"/>
                <a:ext cx="7031341" cy="1341946"/>
              </a:xfrm>
              <a:prstGeom prst="roundRect">
                <a:avLst>
                  <a:gd name="adj" fmla="val 0"/>
                </a:avLst>
              </a:prstGeom>
              <a:solidFill>
                <a:schemeClr val="bg1"/>
              </a:solidFill>
              <a:ln w="6350" algn="ctr">
                <a:solidFill>
                  <a:schemeClr val="accent1"/>
                </a:solidFill>
                <a:round/>
                <a:headEnd/>
                <a:tailEnd/>
              </a:ln>
              <a:effectLst/>
            </p:spPr>
            <p:txBody>
              <a:bodyPr wrap="none" anchor="ct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u="sng">
                    <a:solidFill>
                      <a:prstClr val="black"/>
                    </a:solidFill>
                    <a:latin typeface="+mn-ea"/>
                    <a:cs typeface="Meiryo UI" pitchFamily="50" charset="-128"/>
                  </a:rPr>
                  <a:t>【</a:t>
                </a:r>
                <a:r>
                  <a:rPr kumimoji="1" lang="ja-JP" altLang="en-US" sz="1050" u="sng">
                    <a:solidFill>
                      <a:prstClr val="black"/>
                    </a:solidFill>
                    <a:latin typeface="+mn-ea"/>
                    <a:cs typeface="Meiryo UI" pitchFamily="50" charset="-128"/>
                  </a:rPr>
                  <a:t>現在の所属・役職</a:t>
                </a:r>
                <a:r>
                  <a:rPr kumimoji="1" lang="en-US" altLang="ja-JP" sz="1050" u="sng">
                    <a:solidFill>
                      <a:prstClr val="black"/>
                    </a:solidFill>
                    <a:latin typeface="+mn-ea"/>
                    <a:cs typeface="Meiryo UI" pitchFamily="50" charset="-128"/>
                  </a:rPr>
                  <a:t>】 XXX</a:t>
                </a:r>
              </a:p>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a:solidFill>
                      <a:prstClr val="black"/>
                    </a:solidFill>
                    <a:latin typeface="+mn-ea"/>
                    <a:cs typeface="Arial"/>
                  </a:rPr>
                  <a:t>【</a:t>
                </a:r>
                <a:r>
                  <a:rPr kumimoji="1" lang="ja-JP" altLang="en-US" sz="1050">
                    <a:solidFill>
                      <a:prstClr val="black"/>
                    </a:solidFill>
                    <a:latin typeface="+mn-ea"/>
                    <a:cs typeface="Arial"/>
                  </a:rPr>
                  <a:t>主な経歴</a:t>
                </a:r>
                <a:r>
                  <a:rPr kumimoji="1" lang="en-US" altLang="ja-JP" sz="1050">
                    <a:solidFill>
                      <a:prstClr val="black"/>
                    </a:solidFill>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prstClr val="black"/>
                    </a:solidFill>
                    <a:effectLst/>
                    <a:uLnTx/>
                    <a:uFillTx/>
                    <a:latin typeface="+mn-ea"/>
                    <a:cs typeface="Arial"/>
                  </a:rPr>
                  <a:t>XXX</a:t>
                </a:r>
                <a:r>
                  <a:rPr kumimoji="1" lang="ja-JP" altLang="en-US" sz="1050" b="0" i="0" u="none" strike="noStrike" kern="1200" cap="none" spc="0" normalizeH="0" baseline="0" noProof="0">
                    <a:ln>
                      <a:noFill/>
                    </a:ln>
                    <a:solidFill>
                      <a:prstClr val="black"/>
                    </a:solidFill>
                    <a:effectLst/>
                    <a:uLnTx/>
                    <a:uFillTx/>
                    <a:latin typeface="+mn-ea"/>
                    <a:cs typeface="Arial"/>
                  </a:rPr>
                  <a:t>・・・</a:t>
                </a:r>
                <a:endParaRPr kumimoji="1" lang="en-US" altLang="ja-JP" sz="1050">
                  <a:solidFill>
                    <a:prstClr val="black"/>
                  </a:solidFill>
                  <a:latin typeface="+mn-ea"/>
                  <a:cs typeface="Aria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endParaRPr kumimoji="1" lang="en-US" altLang="ja-JP" sz="1050">
                  <a:solidFill>
                    <a:prstClr val="black"/>
                  </a:solidFill>
                  <a:latin typeface="+mn-ea"/>
                  <a:cs typeface="Arial"/>
                </a:endParaRPr>
              </a:p>
              <a:p>
                <a:pPr marR="0" lvl="0" algn="l" defTabSz="914400" rtl="0" eaLnBrk="1" fontAlgn="auto" latinLnBrk="0" hangingPunct="1">
                  <a:lnSpc>
                    <a:spcPct val="100000"/>
                  </a:lnSpc>
                  <a:spcBef>
                    <a:spcPts val="300"/>
                  </a:spcBef>
                  <a:spcAft>
                    <a:spcPts val="0"/>
                  </a:spcAft>
                  <a:buClrTx/>
                  <a:buSzTx/>
                  <a:tabLst/>
                  <a:defRPr/>
                </a:pPr>
                <a:r>
                  <a:rPr kumimoji="1" lang="en-US" altLang="ja-JP" sz="1050" b="0" i="0" u="none" strike="noStrike" kern="1200" cap="none" spc="0" normalizeH="0" baseline="0" noProof="0">
                    <a:ln>
                      <a:noFill/>
                    </a:ln>
                    <a:solidFill>
                      <a:prstClr val="black"/>
                    </a:solidFill>
                    <a:effectLst/>
                    <a:uLnTx/>
                    <a:uFillTx/>
                    <a:latin typeface="+mn-ea"/>
                    <a:cs typeface="Arial"/>
                  </a:rPr>
                  <a:t>【</a:t>
                </a:r>
                <a:r>
                  <a:rPr kumimoji="1" lang="ja-JP" altLang="en-US" sz="1050" b="0" i="0" u="none" strike="noStrike" kern="1200" cap="none" spc="0" normalizeH="0" baseline="0" noProof="0">
                    <a:ln>
                      <a:noFill/>
                    </a:ln>
                    <a:solidFill>
                      <a:prstClr val="black"/>
                    </a:solidFill>
                    <a:effectLst/>
                    <a:uLnTx/>
                    <a:uFillTx/>
                    <a:latin typeface="+mn-ea"/>
                    <a:cs typeface="Arial"/>
                  </a:rPr>
                  <a:t>主な実績</a:t>
                </a:r>
                <a:r>
                  <a:rPr kumimoji="1" lang="en-US" altLang="ja-JP" sz="1050" b="0" i="0" u="none" strike="noStrike" kern="1200" cap="none" spc="0" normalizeH="0" baseline="0" noProof="0">
                    <a:ln>
                      <a:noFill/>
                    </a:ln>
                    <a:solidFill>
                      <a:prstClr val="black"/>
                    </a:solidFill>
                    <a:effectLst/>
                    <a:uLnTx/>
                    <a:uFillTx/>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p>
            </p:txBody>
          </p:sp>
          <p:sp>
            <p:nvSpPr>
              <p:cNvPr id="87" name="AutoShape 48">
                <a:extLst>
                  <a:ext uri="{FF2B5EF4-FFF2-40B4-BE49-F238E27FC236}">
                    <a16:creationId xmlns:a16="http://schemas.microsoft.com/office/drawing/2014/main" id="{7A1DFEC7-1ED5-DC53-3BF8-27F97F455F55}"/>
                  </a:ext>
                </a:extLst>
              </p:cNvPr>
              <p:cNvSpPr>
                <a:spLocks noChangeArrowheads="1"/>
              </p:cNvSpPr>
              <p:nvPr/>
            </p:nvSpPr>
            <p:spPr bwMode="auto">
              <a:xfrm>
                <a:off x="1260091" y="3425689"/>
                <a:ext cx="1065474" cy="1341945"/>
              </a:xfrm>
              <a:prstGeom prst="roundRect">
                <a:avLst>
                  <a:gd name="adj" fmla="val 0"/>
                </a:avLst>
              </a:prstGeom>
              <a:solidFill>
                <a:schemeClr val="bg1"/>
              </a:solidFill>
              <a:ln w="6350" algn="ctr">
                <a:solidFill>
                  <a:schemeClr val="accent1"/>
                </a:solidFill>
                <a:round/>
                <a:headEnd/>
                <a:tailEnd/>
              </a:ln>
              <a:effectLst/>
            </p:spPr>
            <p:txBody>
              <a:bodyPr wrap="none" anchor="t"/>
              <a:lstStyle/>
              <a:p>
                <a:pPr marL="0" marR="0" lvl="0" indent="0" algn="ctr" defTabSz="914400" rtl="0" eaLnBrk="1" fontAlgn="auto" latinLnBrk="0" hangingPunct="1">
                  <a:lnSpc>
                    <a:spcPct val="100000"/>
                  </a:lnSpc>
                  <a:spcBef>
                    <a:spcPct val="50000"/>
                  </a:spcBef>
                  <a:spcAft>
                    <a:spcPts val="0"/>
                  </a:spcAft>
                  <a:buClrTx/>
                  <a:buSzTx/>
                  <a:buFontTx/>
                  <a:buNone/>
                  <a:tabLst/>
                  <a:defRPr/>
                </a:pPr>
                <a:r>
                  <a:rPr lang="ja-JP" altLang="en-US" sz="1050" kern="0">
                    <a:solidFill>
                      <a:schemeClr val="tx2"/>
                    </a:solidFill>
                    <a:latin typeface="+mn-ea"/>
                    <a:cs typeface="Arial" pitchFamily="34" charset="0"/>
                  </a:rPr>
                  <a:t>山田</a:t>
                </a:r>
                <a:r>
                  <a:rPr kumimoji="0" lang="ja-JP" altLang="en-US" sz="1050" b="0" i="0" u="none" strike="noStrike" kern="0" cap="none" spc="0" normalizeH="0" baseline="0" noProof="0">
                    <a:ln>
                      <a:noFill/>
                    </a:ln>
                    <a:solidFill>
                      <a:schemeClr val="tx2"/>
                    </a:solidFill>
                    <a:effectLst/>
                    <a:uLnTx/>
                    <a:uFillTx/>
                    <a:latin typeface="+mn-ea"/>
                    <a:cs typeface="Arial" pitchFamily="34" charset="0"/>
                  </a:rPr>
                  <a:t> 太郎</a:t>
                </a:r>
              </a:p>
            </p:txBody>
          </p:sp>
          <p:sp>
            <p:nvSpPr>
              <p:cNvPr id="88" name="正方形/長方形 87">
                <a:extLst>
                  <a:ext uri="{FF2B5EF4-FFF2-40B4-BE49-F238E27FC236}">
                    <a16:creationId xmlns:a16="http://schemas.microsoft.com/office/drawing/2014/main" id="{7736A959-CCFC-C696-5FCA-91ADFED42C57}"/>
                  </a:ext>
                </a:extLst>
              </p:cNvPr>
              <p:cNvSpPr/>
              <p:nvPr/>
            </p:nvSpPr>
            <p:spPr>
              <a:xfrm>
                <a:off x="812131" y="3425694"/>
                <a:ext cx="410040" cy="1341946"/>
              </a:xfrm>
              <a:prstGeom prst="rect">
                <a:avLst/>
              </a:prstGeom>
              <a:solidFill>
                <a:schemeClr val="accent3">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a:solidFill>
                      <a:schemeClr val="tx1"/>
                    </a:solidFill>
                    <a:latin typeface="+mn-ea"/>
                  </a:rPr>
                  <a:t>ＸＸＸチーム</a:t>
                </a:r>
                <a:br>
                  <a:rPr kumimoji="1" lang="en-US" altLang="ja-JP" sz="1050">
                    <a:solidFill>
                      <a:schemeClr val="tx1"/>
                    </a:solidFill>
                    <a:latin typeface="+mn-ea"/>
                  </a:rPr>
                </a:br>
                <a:r>
                  <a:rPr kumimoji="1" lang="ja-JP" altLang="en-US" sz="1050">
                    <a:solidFill>
                      <a:schemeClr val="tx1"/>
                    </a:solidFill>
                    <a:latin typeface="+mn-ea"/>
                  </a:rPr>
                  <a:t>ＸＸＸＸＸ</a:t>
                </a:r>
                <a:endParaRPr kumimoji="1" lang="en-US" altLang="ja-JP" sz="1050">
                  <a:solidFill>
                    <a:schemeClr val="tx1"/>
                  </a:solidFill>
                  <a:latin typeface="+mn-ea"/>
                </a:endParaRPr>
              </a:p>
            </p:txBody>
          </p:sp>
        </p:grpSp>
        <p:sp>
          <p:nvSpPr>
            <p:cNvPr id="89" name="正方形/長方形 88">
              <a:extLst>
                <a:ext uri="{FF2B5EF4-FFF2-40B4-BE49-F238E27FC236}">
                  <a16:creationId xmlns:a16="http://schemas.microsoft.com/office/drawing/2014/main" id="{F068AA0B-5364-F30D-730E-8FEFE657BA84}"/>
                </a:ext>
              </a:extLst>
            </p:cNvPr>
            <p:cNvSpPr>
              <a:spLocks noChangeAspect="1"/>
            </p:cNvSpPr>
            <p:nvPr/>
          </p:nvSpPr>
          <p:spPr bwMode="white">
            <a:xfrm>
              <a:off x="1448728" y="2106982"/>
              <a:ext cx="688200" cy="860250"/>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defTabSz="829361">
                <a:spcBef>
                  <a:spcPct val="0"/>
                </a:spcBef>
                <a:spcAft>
                  <a:spcPts val="544"/>
                </a:spcAft>
                <a:defRPr/>
              </a:pPr>
              <a:r>
                <a:rPr kumimoji="1" lang="ja-JP" altLang="en-US" sz="1050">
                  <a:solidFill>
                    <a:srgbClr val="2E2E38"/>
                  </a:solidFill>
                  <a:latin typeface="+mn-ea"/>
                </a:rPr>
                <a:t>顔写真</a:t>
              </a:r>
              <a:endParaRPr kumimoji="1" lang="en-US" altLang="ja-JP" sz="1050">
                <a:solidFill>
                  <a:srgbClr val="2E2E38"/>
                </a:solidFill>
                <a:latin typeface="+mn-ea"/>
              </a:endParaRPr>
            </a:p>
          </p:txBody>
        </p:sp>
      </p:grpSp>
      <p:sp>
        <p:nvSpPr>
          <p:cNvPr id="101" name="正方形/長方形 100">
            <a:extLst>
              <a:ext uri="{FF2B5EF4-FFF2-40B4-BE49-F238E27FC236}">
                <a16:creationId xmlns:a16="http://schemas.microsoft.com/office/drawing/2014/main" id="{6C83669B-98CF-CCF2-6F88-23DB559A9B16}"/>
              </a:ext>
            </a:extLst>
          </p:cNvPr>
          <p:cNvSpPr/>
          <p:nvPr/>
        </p:nvSpPr>
        <p:spPr>
          <a:xfrm>
            <a:off x="510778" y="4161035"/>
            <a:ext cx="263433" cy="115200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b="1">
                <a:solidFill>
                  <a:schemeClr val="tx1"/>
                </a:solidFill>
                <a:latin typeface="+mn-ea"/>
              </a:rPr>
              <a:t>　Ｘ社</a:t>
            </a:r>
            <a:endParaRPr kumimoji="1" lang="en-US" altLang="ja-JP" sz="1050" b="1">
              <a:solidFill>
                <a:schemeClr val="tx1"/>
              </a:solidFill>
              <a:latin typeface="+mn-ea"/>
            </a:endParaRPr>
          </a:p>
        </p:txBody>
      </p:sp>
      <p:sp>
        <p:nvSpPr>
          <p:cNvPr id="102" name="正方形/長方形 101">
            <a:extLst>
              <a:ext uri="{FF2B5EF4-FFF2-40B4-BE49-F238E27FC236}">
                <a16:creationId xmlns:a16="http://schemas.microsoft.com/office/drawing/2014/main" id="{4DDA183A-BC40-1922-26AD-EBC0ED245339}"/>
              </a:ext>
            </a:extLst>
          </p:cNvPr>
          <p:cNvSpPr/>
          <p:nvPr/>
        </p:nvSpPr>
        <p:spPr>
          <a:xfrm>
            <a:off x="510778" y="5335054"/>
            <a:ext cx="263433" cy="115200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b="1">
                <a:solidFill>
                  <a:schemeClr val="tx1"/>
                </a:solidFill>
                <a:latin typeface="+mn-ea"/>
              </a:rPr>
              <a:t>　ＸＸ社</a:t>
            </a:r>
            <a:endParaRPr kumimoji="1" lang="en-US" altLang="ja-JP" sz="1050" b="1">
              <a:solidFill>
                <a:schemeClr val="tx1"/>
              </a:solidFill>
              <a:latin typeface="+mn-ea"/>
            </a:endParaRPr>
          </a:p>
        </p:txBody>
      </p:sp>
      <p:sp>
        <p:nvSpPr>
          <p:cNvPr id="9" name="吹き出し: 四角形 8">
            <a:extLst>
              <a:ext uri="{FF2B5EF4-FFF2-40B4-BE49-F238E27FC236}">
                <a16:creationId xmlns:a16="http://schemas.microsoft.com/office/drawing/2014/main" id="{3D889928-68EB-C4FC-0AB8-851657C3A5ED}"/>
              </a:ext>
            </a:extLst>
          </p:cNvPr>
          <p:cNvSpPr/>
          <p:nvPr/>
        </p:nvSpPr>
        <p:spPr>
          <a:xfrm>
            <a:off x="2601505" y="1326994"/>
            <a:ext cx="6793320" cy="485759"/>
          </a:xfrm>
          <a:prstGeom prst="wedgeRectCallout">
            <a:avLst>
              <a:gd name="adj1" fmla="val -55062"/>
              <a:gd name="adj2" fmla="val 23607"/>
            </a:avLst>
          </a:prstGeom>
          <a:no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en-US" altLang="ja-JP" sz="1000">
                <a:solidFill>
                  <a:schemeClr val="tx2"/>
                </a:solidFill>
              </a:rPr>
              <a:t>※</a:t>
            </a:r>
            <a:r>
              <a:rPr kumimoji="1" lang="ja-JP" altLang="en-US" sz="1000">
                <a:solidFill>
                  <a:schemeClr val="tx2"/>
                </a:solidFill>
              </a:rPr>
              <a:t>幹事法人、共同申請者、委託先等それぞれにおいて、</a:t>
            </a:r>
            <a:r>
              <a:rPr kumimoji="1" lang="ja-JP" altLang="en-US" sz="1000" b="1">
                <a:solidFill>
                  <a:srgbClr val="C00000"/>
                </a:solidFill>
              </a:rPr>
              <a:t>各法人の代表者や責任者、又はチームリーダー等</a:t>
            </a:r>
            <a:r>
              <a:rPr kumimoji="1" lang="ja-JP" altLang="en-US" sz="1000">
                <a:solidFill>
                  <a:schemeClr val="tx2"/>
                </a:solidFill>
              </a:rPr>
              <a:t>の経歴、過去の実績等を記載してください。上記に加え、前ページ「実施体制概要」欄に記載した</a:t>
            </a:r>
            <a:r>
              <a:rPr kumimoji="1" lang="ja-JP" altLang="en-US" sz="1000" b="1">
                <a:solidFill>
                  <a:srgbClr val="C00000"/>
                </a:solidFill>
              </a:rPr>
              <a:t>「現地事情に精通した人材」についても</a:t>
            </a:r>
            <a:r>
              <a:rPr kumimoji="1" lang="ja-JP" altLang="en-US" sz="1000">
                <a:solidFill>
                  <a:schemeClr val="tx2"/>
                </a:solidFill>
              </a:rPr>
              <a:t>、具体的な経歴、過去の実績等を記載してください</a:t>
            </a:r>
          </a:p>
        </p:txBody>
      </p:sp>
    </p:spTree>
    <p:extLst>
      <p:ext uri="{BB962C8B-B14F-4D97-AF65-F5344CB8AC3E}">
        <p14:creationId xmlns:p14="http://schemas.microsoft.com/office/powerpoint/2010/main" val="801606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9CD29C-6835-C94F-E64E-41D4536DADE3}"/>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2FB95F0-D0DC-093A-5FA7-E08804CE0E11}"/>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AA48DA73-E15E-7B9C-CDD4-F45D3AFE9E4C}"/>
              </a:ext>
            </a:extLst>
          </p:cNvPr>
          <p:cNvSpPr>
            <a:spLocks noGrp="1"/>
          </p:cNvSpPr>
          <p:nvPr>
            <p:ph type="body" sz="quarter" idx="17"/>
          </p:nvPr>
        </p:nvSpPr>
        <p:spPr/>
        <p:txBody>
          <a:bodyPr/>
          <a:lstStyle/>
          <a:p>
            <a:r>
              <a:rPr kumimoji="1" lang="en-GB"/>
              <a:t>3-7. </a:t>
            </a:r>
            <a:r>
              <a:rPr kumimoji="1" lang="ja-JP" altLang="en-US"/>
              <a:t>補助事業に類似した過去の事業実績</a:t>
            </a:r>
            <a:endParaRPr kumimoji="1" lang="en-GB"/>
          </a:p>
        </p:txBody>
      </p:sp>
      <p:sp>
        <p:nvSpPr>
          <p:cNvPr id="5" name="正方形/長方形 4">
            <a:extLst>
              <a:ext uri="{FF2B5EF4-FFF2-40B4-BE49-F238E27FC236}">
                <a16:creationId xmlns:a16="http://schemas.microsoft.com/office/drawing/2014/main" id="{57097FCF-8894-FB5D-5723-41345FD29824}"/>
              </a:ext>
            </a:extLst>
          </p:cNvPr>
          <p:cNvSpPr/>
          <p:nvPr/>
        </p:nvSpPr>
        <p:spPr>
          <a:xfrm>
            <a:off x="510773" y="1495322"/>
            <a:ext cx="2689627"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補助事業に類似した過去の事業実績</a:t>
            </a:r>
          </a:p>
        </p:txBody>
      </p:sp>
      <p:sp>
        <p:nvSpPr>
          <p:cNvPr id="7" name="テキスト プレースホルダー 2">
            <a:extLst>
              <a:ext uri="{FF2B5EF4-FFF2-40B4-BE49-F238E27FC236}">
                <a16:creationId xmlns:a16="http://schemas.microsoft.com/office/drawing/2014/main" id="{D4250F5E-3FA9-DB6E-4851-722A619A82B4}"/>
              </a:ext>
            </a:extLst>
          </p:cNvPr>
          <p:cNvSpPr txBox="1">
            <a:spLocks/>
          </p:cNvSpPr>
          <p:nvPr/>
        </p:nvSpPr>
        <p:spPr>
          <a:xfrm>
            <a:off x="512291" y="1845252"/>
            <a:ext cx="8892000" cy="4644448"/>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a:t>
            </a:r>
          </a:p>
        </p:txBody>
      </p:sp>
      <p:sp>
        <p:nvSpPr>
          <p:cNvPr id="6" name="正方形/長方形 5">
            <a:extLst>
              <a:ext uri="{FF2B5EF4-FFF2-40B4-BE49-F238E27FC236}">
                <a16:creationId xmlns:a16="http://schemas.microsoft.com/office/drawing/2014/main" id="{D03A5D23-806D-B858-46B6-380737C2FB7F}"/>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13</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650577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41B0274D-9EDA-C308-995B-F2A74E277897}"/>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B0909363-6610-C503-C1F2-059CE55EA4E3}"/>
              </a:ext>
            </a:extLst>
          </p:cNvPr>
          <p:cNvSpPr>
            <a:spLocks noGrp="1"/>
          </p:cNvSpPr>
          <p:nvPr>
            <p:ph type="body" sz="quarter" idx="17"/>
          </p:nvPr>
        </p:nvSpPr>
        <p:spPr/>
        <p:txBody>
          <a:bodyPr/>
          <a:lstStyle/>
          <a:p>
            <a:r>
              <a:rPr kumimoji="1" lang="en-GB"/>
              <a:t>3-8. </a:t>
            </a:r>
            <a:r>
              <a:rPr kumimoji="1" lang="ja-JP" altLang="en-US"/>
              <a:t>公的支援が必要であることの説明</a:t>
            </a:r>
            <a:endParaRPr kumimoji="1" lang="en-GB"/>
          </a:p>
        </p:txBody>
      </p:sp>
      <p:sp>
        <p:nvSpPr>
          <p:cNvPr id="7" name="正方形/長方形 6">
            <a:extLst>
              <a:ext uri="{FF2B5EF4-FFF2-40B4-BE49-F238E27FC236}">
                <a16:creationId xmlns:a16="http://schemas.microsoft.com/office/drawing/2014/main" id="{26F9D6AF-A810-4CFE-9BA2-0C5221C63DB3}"/>
              </a:ext>
            </a:extLst>
          </p:cNvPr>
          <p:cNvSpPr/>
          <p:nvPr/>
        </p:nvSpPr>
        <p:spPr>
          <a:xfrm>
            <a:off x="510772" y="1495322"/>
            <a:ext cx="2357611"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公的支援が必要であることの説明</a:t>
            </a:r>
          </a:p>
        </p:txBody>
      </p:sp>
      <p:grpSp>
        <p:nvGrpSpPr>
          <p:cNvPr id="43" name="グループ化 42">
            <a:extLst>
              <a:ext uri="{FF2B5EF4-FFF2-40B4-BE49-F238E27FC236}">
                <a16:creationId xmlns:a16="http://schemas.microsoft.com/office/drawing/2014/main" id="{C46EE3F5-4B30-7850-8EEE-A6BFA01D41CE}"/>
              </a:ext>
            </a:extLst>
          </p:cNvPr>
          <p:cNvGrpSpPr/>
          <p:nvPr/>
        </p:nvGrpSpPr>
        <p:grpSpPr>
          <a:xfrm>
            <a:off x="2062809" y="1859855"/>
            <a:ext cx="3643967" cy="3143362"/>
            <a:chOff x="1650341" y="2202009"/>
            <a:chExt cx="3842456" cy="3143362"/>
          </a:xfrm>
        </p:grpSpPr>
        <p:sp>
          <p:nvSpPr>
            <p:cNvPr id="25" name="正方形/長方形 24">
              <a:extLst>
                <a:ext uri="{FF2B5EF4-FFF2-40B4-BE49-F238E27FC236}">
                  <a16:creationId xmlns:a16="http://schemas.microsoft.com/office/drawing/2014/main" id="{009D28FB-3D38-1BB4-DA4E-6453CC6D1645}"/>
                </a:ext>
              </a:extLst>
            </p:cNvPr>
            <p:cNvSpPr/>
            <p:nvPr/>
          </p:nvSpPr>
          <p:spPr>
            <a:xfrm>
              <a:off x="1650341" y="2479157"/>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6" name="正方形/長方形 25">
              <a:extLst>
                <a:ext uri="{FF2B5EF4-FFF2-40B4-BE49-F238E27FC236}">
                  <a16:creationId xmlns:a16="http://schemas.microsoft.com/office/drawing/2014/main" id="{EC6DA490-1C84-083F-7C39-584B2A8AA587}"/>
                </a:ext>
              </a:extLst>
            </p:cNvPr>
            <p:cNvSpPr/>
            <p:nvPr/>
          </p:nvSpPr>
          <p:spPr>
            <a:xfrm>
              <a:off x="1650341" y="3061506"/>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7" name="正方形/長方形 26">
              <a:extLst>
                <a:ext uri="{FF2B5EF4-FFF2-40B4-BE49-F238E27FC236}">
                  <a16:creationId xmlns:a16="http://schemas.microsoft.com/office/drawing/2014/main" id="{3E4444FE-8EDD-3060-98A0-F454A3A9D277}"/>
                </a:ext>
              </a:extLst>
            </p:cNvPr>
            <p:cNvSpPr/>
            <p:nvPr/>
          </p:nvSpPr>
          <p:spPr>
            <a:xfrm>
              <a:off x="1650341" y="3643854"/>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C728F42C-7FEB-D469-254B-329A8780C910}"/>
                </a:ext>
              </a:extLst>
            </p:cNvPr>
            <p:cNvSpPr/>
            <p:nvPr/>
          </p:nvSpPr>
          <p:spPr>
            <a:xfrm>
              <a:off x="1650341" y="4226204"/>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3" name="正方形/長方形 32">
              <a:extLst>
                <a:ext uri="{FF2B5EF4-FFF2-40B4-BE49-F238E27FC236}">
                  <a16:creationId xmlns:a16="http://schemas.microsoft.com/office/drawing/2014/main" id="{B32686EB-4EC3-E7EA-BABF-062AD1FB4FE2}"/>
                </a:ext>
              </a:extLst>
            </p:cNvPr>
            <p:cNvSpPr/>
            <p:nvPr/>
          </p:nvSpPr>
          <p:spPr>
            <a:xfrm>
              <a:off x="1650341" y="2202009"/>
              <a:ext cx="3842456" cy="231616"/>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補助金がある場合</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113AF9C4-8663-A24E-79DF-A7D30FB64E27}"/>
                </a:ext>
              </a:extLst>
            </p:cNvPr>
            <p:cNvSpPr/>
            <p:nvPr/>
          </p:nvSpPr>
          <p:spPr>
            <a:xfrm>
              <a:off x="1650341" y="4808554"/>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grpSp>
      <p:grpSp>
        <p:nvGrpSpPr>
          <p:cNvPr id="42" name="グループ化 41">
            <a:extLst>
              <a:ext uri="{FF2B5EF4-FFF2-40B4-BE49-F238E27FC236}">
                <a16:creationId xmlns:a16="http://schemas.microsoft.com/office/drawing/2014/main" id="{6C319855-2AC1-69BF-A679-1B2BC17E253E}"/>
              </a:ext>
            </a:extLst>
          </p:cNvPr>
          <p:cNvGrpSpPr/>
          <p:nvPr/>
        </p:nvGrpSpPr>
        <p:grpSpPr>
          <a:xfrm>
            <a:off x="5750858" y="1859855"/>
            <a:ext cx="3643967" cy="3143362"/>
            <a:chOff x="5552365" y="2202009"/>
            <a:chExt cx="3842456" cy="3143362"/>
          </a:xfrm>
        </p:grpSpPr>
        <p:sp>
          <p:nvSpPr>
            <p:cNvPr id="29" name="正方形/長方形 28">
              <a:extLst>
                <a:ext uri="{FF2B5EF4-FFF2-40B4-BE49-F238E27FC236}">
                  <a16:creationId xmlns:a16="http://schemas.microsoft.com/office/drawing/2014/main" id="{77F56843-747E-7281-D408-DFBEAE7B51D7}"/>
                </a:ext>
              </a:extLst>
            </p:cNvPr>
            <p:cNvSpPr/>
            <p:nvPr/>
          </p:nvSpPr>
          <p:spPr>
            <a:xfrm>
              <a:off x="5552365" y="2479157"/>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31A705B8-C695-62E3-D00E-D6E498045114}"/>
                </a:ext>
              </a:extLst>
            </p:cNvPr>
            <p:cNvSpPr/>
            <p:nvPr/>
          </p:nvSpPr>
          <p:spPr>
            <a:xfrm>
              <a:off x="5552365" y="3061506"/>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1" name="正方形/長方形 30">
              <a:extLst>
                <a:ext uri="{FF2B5EF4-FFF2-40B4-BE49-F238E27FC236}">
                  <a16:creationId xmlns:a16="http://schemas.microsoft.com/office/drawing/2014/main" id="{5F9900D0-DCD9-0357-6FE2-F505DC5DEC50}"/>
                </a:ext>
              </a:extLst>
            </p:cNvPr>
            <p:cNvSpPr/>
            <p:nvPr/>
          </p:nvSpPr>
          <p:spPr>
            <a:xfrm>
              <a:off x="5552365" y="3643855"/>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2" name="正方形/長方形 31">
              <a:extLst>
                <a:ext uri="{FF2B5EF4-FFF2-40B4-BE49-F238E27FC236}">
                  <a16:creationId xmlns:a16="http://schemas.microsoft.com/office/drawing/2014/main" id="{5366F0F0-30BB-B836-9EE5-0031D6EC6ECE}"/>
                </a:ext>
              </a:extLst>
            </p:cNvPr>
            <p:cNvSpPr/>
            <p:nvPr/>
          </p:nvSpPr>
          <p:spPr>
            <a:xfrm>
              <a:off x="5552365" y="4226204"/>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4" name="正方形/長方形 33">
              <a:extLst>
                <a:ext uri="{FF2B5EF4-FFF2-40B4-BE49-F238E27FC236}">
                  <a16:creationId xmlns:a16="http://schemas.microsoft.com/office/drawing/2014/main" id="{5886B971-1DF2-F3C7-1ADB-0CE86371250F}"/>
                </a:ext>
              </a:extLst>
            </p:cNvPr>
            <p:cNvSpPr/>
            <p:nvPr/>
          </p:nvSpPr>
          <p:spPr>
            <a:xfrm>
              <a:off x="5552365" y="2202009"/>
              <a:ext cx="3842456" cy="231616"/>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補助金が無い場合</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CE89545E-5A2B-097C-AD7B-3C86A72A318C}"/>
                </a:ext>
              </a:extLst>
            </p:cNvPr>
            <p:cNvSpPr/>
            <p:nvPr/>
          </p:nvSpPr>
          <p:spPr>
            <a:xfrm>
              <a:off x="5552365" y="4808554"/>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grpSp>
      <p:grpSp>
        <p:nvGrpSpPr>
          <p:cNvPr id="44" name="グループ化 43">
            <a:extLst>
              <a:ext uri="{FF2B5EF4-FFF2-40B4-BE49-F238E27FC236}">
                <a16:creationId xmlns:a16="http://schemas.microsoft.com/office/drawing/2014/main" id="{42E02696-2620-D490-478C-3A474EB4A8EE}"/>
              </a:ext>
            </a:extLst>
          </p:cNvPr>
          <p:cNvGrpSpPr/>
          <p:nvPr/>
        </p:nvGrpSpPr>
        <p:grpSpPr>
          <a:xfrm>
            <a:off x="510772" y="1857319"/>
            <a:ext cx="1512000" cy="3143362"/>
            <a:chOff x="510772" y="2202009"/>
            <a:chExt cx="1080001" cy="3143362"/>
          </a:xfrm>
        </p:grpSpPr>
        <p:sp>
          <p:nvSpPr>
            <p:cNvPr id="3" name="正方形/長方形 2">
              <a:extLst>
                <a:ext uri="{FF2B5EF4-FFF2-40B4-BE49-F238E27FC236}">
                  <a16:creationId xmlns:a16="http://schemas.microsoft.com/office/drawing/2014/main" id="{5B1CC113-A5A4-51A8-E414-3F3EF5C70D9A}"/>
                </a:ext>
              </a:extLst>
            </p:cNvPr>
            <p:cNvSpPr/>
            <p:nvPr/>
          </p:nvSpPr>
          <p:spPr>
            <a:xfrm>
              <a:off x="510773" y="2479157"/>
              <a:ext cx="1080000" cy="53681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200" b="1">
                  <a:solidFill>
                    <a:schemeClr val="tx2"/>
                  </a:solidFill>
                  <a:latin typeface="Meiryo UI" panose="020B0604030504040204" pitchFamily="50" charset="-128"/>
                  <a:ea typeface="Meiryo UI" panose="020B0604030504040204" pitchFamily="50" charset="-128"/>
                </a:rPr>
                <a:t>(1) </a:t>
              </a:r>
              <a:r>
                <a:rPr kumimoji="1" lang="ja-JP" altLang="en-US" sz="1200" b="1">
                  <a:solidFill>
                    <a:schemeClr val="tx2"/>
                  </a:solidFill>
                  <a:latin typeface="Meiryo UI" panose="020B0604030504040204" pitchFamily="50" charset="-128"/>
                  <a:ea typeface="Meiryo UI" panose="020B0604030504040204" pitchFamily="50" charset="-128"/>
                </a:rPr>
                <a:t>事業規模</a:t>
              </a:r>
            </a:p>
          </p:txBody>
        </p:sp>
        <p:sp>
          <p:nvSpPr>
            <p:cNvPr id="5" name="正方形/長方形 4">
              <a:extLst>
                <a:ext uri="{FF2B5EF4-FFF2-40B4-BE49-F238E27FC236}">
                  <a16:creationId xmlns:a16="http://schemas.microsoft.com/office/drawing/2014/main" id="{2D488DF2-DE32-C9BC-6AA4-BB743AC279EC}"/>
                </a:ext>
              </a:extLst>
            </p:cNvPr>
            <p:cNvSpPr/>
            <p:nvPr/>
          </p:nvSpPr>
          <p:spPr>
            <a:xfrm>
              <a:off x="510773" y="3061506"/>
              <a:ext cx="1080000" cy="53681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200" b="1">
                  <a:solidFill>
                    <a:schemeClr val="tx2"/>
                  </a:solidFill>
                  <a:latin typeface="Meiryo UI" panose="020B0604030504040204" pitchFamily="50" charset="-128"/>
                  <a:ea typeface="Meiryo UI" panose="020B0604030504040204" pitchFamily="50" charset="-128"/>
                </a:rPr>
                <a:t>(2) </a:t>
              </a:r>
              <a:r>
                <a:rPr kumimoji="1" lang="ja-JP" altLang="en-US" sz="1200" b="1">
                  <a:solidFill>
                    <a:schemeClr val="tx2"/>
                  </a:solidFill>
                  <a:latin typeface="Meiryo UI" panose="020B0604030504040204" pitchFamily="50" charset="-128"/>
                  <a:ea typeface="Meiryo UI" panose="020B0604030504040204" pitchFamily="50" charset="-128"/>
                </a:rPr>
                <a:t>スケジュール</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CB11ECFF-262D-C3B3-0A7F-5A7E67ABF74E}"/>
                </a:ext>
              </a:extLst>
            </p:cNvPr>
            <p:cNvSpPr/>
            <p:nvPr/>
          </p:nvSpPr>
          <p:spPr>
            <a:xfrm>
              <a:off x="510773" y="3643855"/>
              <a:ext cx="1080000" cy="53681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200" b="1">
                  <a:solidFill>
                    <a:schemeClr val="tx2"/>
                  </a:solidFill>
                  <a:latin typeface="Meiryo UI" panose="020B0604030504040204" pitchFamily="50" charset="-128"/>
                  <a:ea typeface="Meiryo UI" panose="020B0604030504040204" pitchFamily="50" charset="-128"/>
                </a:rPr>
                <a:t>(3) </a:t>
              </a:r>
              <a:r>
                <a:rPr kumimoji="1" lang="ja-JP" altLang="en-US" sz="1200" b="1">
                  <a:solidFill>
                    <a:schemeClr val="tx2"/>
                  </a:solidFill>
                  <a:latin typeface="Meiryo UI" panose="020B0604030504040204" pitchFamily="50" charset="-128"/>
                  <a:ea typeface="Meiryo UI" panose="020B0604030504040204" pitchFamily="50" charset="-128"/>
                </a:rPr>
                <a:t>資金調達方法</a:t>
              </a:r>
            </a:p>
          </p:txBody>
        </p:sp>
        <p:sp>
          <p:nvSpPr>
            <p:cNvPr id="22" name="正方形/長方形 21">
              <a:extLst>
                <a:ext uri="{FF2B5EF4-FFF2-40B4-BE49-F238E27FC236}">
                  <a16:creationId xmlns:a16="http://schemas.microsoft.com/office/drawing/2014/main" id="{9A8A5D4A-24A1-34C1-E5CC-786F8493152E}"/>
                </a:ext>
              </a:extLst>
            </p:cNvPr>
            <p:cNvSpPr/>
            <p:nvPr/>
          </p:nvSpPr>
          <p:spPr>
            <a:xfrm>
              <a:off x="510773" y="4226204"/>
              <a:ext cx="1080000" cy="53681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200" b="1">
                  <a:solidFill>
                    <a:schemeClr val="tx2"/>
                  </a:solidFill>
                  <a:latin typeface="Meiryo UI" panose="020B0604030504040204" pitchFamily="50" charset="-128"/>
                  <a:ea typeface="Meiryo UI" panose="020B0604030504040204" pitchFamily="50" charset="-128"/>
                </a:rPr>
                <a:t>(4) </a:t>
              </a:r>
              <a:r>
                <a:rPr kumimoji="1" lang="ja-JP" altLang="en-US" sz="1200" b="1">
                  <a:solidFill>
                    <a:schemeClr val="tx2"/>
                  </a:solidFill>
                  <a:latin typeface="Meiryo UI" panose="020B0604030504040204" pitchFamily="50" charset="-128"/>
                  <a:ea typeface="Meiryo UI" panose="020B0604030504040204" pitchFamily="50" charset="-128"/>
                </a:rPr>
                <a:t>将来的な採算性</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61D72535-B539-E392-3588-CDED124FD23E}"/>
                </a:ext>
              </a:extLst>
            </p:cNvPr>
            <p:cNvSpPr/>
            <p:nvPr/>
          </p:nvSpPr>
          <p:spPr>
            <a:xfrm>
              <a:off x="510773" y="4808554"/>
              <a:ext cx="1080000" cy="53681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200" b="1">
                  <a:solidFill>
                    <a:schemeClr val="tx2"/>
                  </a:solidFill>
                  <a:latin typeface="Meiryo UI" panose="020B0604030504040204" pitchFamily="50" charset="-128"/>
                  <a:ea typeface="Meiryo UI" panose="020B0604030504040204" pitchFamily="50" charset="-128"/>
                </a:rPr>
                <a:t>(5) </a:t>
              </a:r>
              <a:r>
                <a:rPr kumimoji="1" lang="ja-JP" altLang="en-US" sz="1200" b="1">
                  <a:solidFill>
                    <a:schemeClr val="tx2"/>
                  </a:solidFill>
                  <a:latin typeface="Meiryo UI" panose="020B0604030504040204" pitchFamily="50" charset="-128"/>
                  <a:ea typeface="Meiryo UI" panose="020B0604030504040204" pitchFamily="50" charset="-128"/>
                </a:rPr>
                <a:t>ビジネスモデル</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A80C0A58-2820-B57D-B1A3-3E3B9FC99200}"/>
                </a:ext>
              </a:extLst>
            </p:cNvPr>
            <p:cNvSpPr/>
            <p:nvPr/>
          </p:nvSpPr>
          <p:spPr>
            <a:xfrm>
              <a:off x="510772" y="2202009"/>
              <a:ext cx="1080000" cy="231616"/>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影響項目</a:t>
              </a:r>
              <a:endParaRPr kumimoji="1" lang="en-GB" sz="1200">
                <a:solidFill>
                  <a:schemeClr val="bg1"/>
                </a:solidFill>
                <a:latin typeface="Meiryo UI" panose="020B0604030504040204" pitchFamily="50" charset="-128"/>
                <a:ea typeface="Meiryo UI" panose="020B0604030504040204" pitchFamily="50" charset="-128"/>
              </a:endParaRPr>
            </a:p>
          </p:txBody>
        </p:sp>
      </p:grpSp>
      <p:sp>
        <p:nvSpPr>
          <p:cNvPr id="46" name="二等辺三角形 45">
            <a:extLst>
              <a:ext uri="{FF2B5EF4-FFF2-40B4-BE49-F238E27FC236}">
                <a16:creationId xmlns:a16="http://schemas.microsoft.com/office/drawing/2014/main" id="{08092951-796A-147A-D273-29C18EB0F59D}"/>
              </a:ext>
            </a:extLst>
          </p:cNvPr>
          <p:cNvSpPr/>
          <p:nvPr/>
        </p:nvSpPr>
        <p:spPr>
          <a:xfrm flipV="1">
            <a:off x="3423000" y="5071470"/>
            <a:ext cx="3060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rgbClr val="575757"/>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BE1A2CC2-2C5C-2DA1-551B-968E5C15FF6B}"/>
              </a:ext>
            </a:extLst>
          </p:cNvPr>
          <p:cNvSpPr/>
          <p:nvPr/>
        </p:nvSpPr>
        <p:spPr>
          <a:xfrm>
            <a:off x="510772" y="5353712"/>
            <a:ext cx="8884053" cy="1135989"/>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defTabSz="742950">
              <a:spcAft>
                <a:spcPts val="300"/>
              </a:spcAft>
            </a:pPr>
            <a:r>
              <a:rPr kumimoji="1" lang="en-GB" sz="1200" b="1" u="sng">
                <a:solidFill>
                  <a:schemeClr val="tx2"/>
                </a:solidFill>
                <a:latin typeface="Meiryo UI" panose="020B0604030504040204" pitchFamily="50" charset="-128"/>
                <a:ea typeface="Meiryo UI" panose="020B0604030504040204" pitchFamily="50" charset="-128"/>
              </a:rPr>
              <a:t>(1)</a:t>
            </a:r>
            <a:r>
              <a:rPr kumimoji="1" lang="ja-JP" altLang="en-US" sz="1200" b="1" u="sng">
                <a:solidFill>
                  <a:schemeClr val="tx2"/>
                </a:solidFill>
                <a:latin typeface="Meiryo UI" panose="020B0604030504040204" pitchFamily="50" charset="-128"/>
                <a:ea typeface="Meiryo UI" panose="020B0604030504040204" pitchFamily="50" charset="-128"/>
              </a:rPr>
              <a:t>～</a:t>
            </a:r>
            <a:r>
              <a:rPr kumimoji="1" lang="en-US" altLang="ja-JP" sz="1200" b="1" u="sng">
                <a:solidFill>
                  <a:schemeClr val="tx2"/>
                </a:solidFill>
                <a:latin typeface="Meiryo UI" panose="020B0604030504040204" pitchFamily="50" charset="-128"/>
                <a:ea typeface="Meiryo UI" panose="020B0604030504040204" pitchFamily="50" charset="-128"/>
              </a:rPr>
              <a:t>(5)</a:t>
            </a:r>
            <a:r>
              <a:rPr kumimoji="1" lang="ja-JP" altLang="en-US" sz="1200" b="1" u="sng">
                <a:solidFill>
                  <a:schemeClr val="tx2"/>
                </a:solidFill>
                <a:latin typeface="Meiryo UI" panose="020B0604030504040204" pitchFamily="50" charset="-128"/>
                <a:ea typeface="Meiryo UI" panose="020B0604030504040204" pitchFamily="50" charset="-128"/>
              </a:rPr>
              <a:t>の違いがどのように事業成果を左右するのか</a:t>
            </a:r>
            <a:endParaRPr kumimoji="1" lang="en-US" altLang="ja-JP" sz="1200" b="1" u="sng">
              <a:solidFill>
                <a:schemeClr val="tx2"/>
              </a:solidFill>
              <a:latin typeface="Meiryo UI" panose="020B0604030504040204" pitchFamily="50" charset="-128"/>
              <a:ea typeface="Meiryo UI" panose="020B0604030504040204" pitchFamily="50" charset="-128"/>
            </a:endParaRPr>
          </a:p>
          <a:p>
            <a:pPr marL="171450" indent="-171450" defTabSz="742950">
              <a:spcAft>
                <a:spcPts val="300"/>
              </a:spcAft>
              <a:buFont typeface="Arial" panose="020B0604020202020204" pitchFamily="34" charset="0"/>
              <a:buChar char="•"/>
            </a:pPr>
            <a:r>
              <a:rPr kumimoji="1" lang="en-US" altLang="ja-JP" sz="1200">
                <a:solidFill>
                  <a:schemeClr val="tx2"/>
                </a:solidFill>
                <a:latin typeface="Meiryo UI" panose="020B0604030504040204" pitchFamily="50" charset="-128"/>
                <a:ea typeface="Meiryo UI" panose="020B0604030504040204" pitchFamily="50" charset="-128"/>
              </a:rPr>
              <a:t>XXX</a:t>
            </a:r>
            <a:endParaRPr kumimoji="1" lang="en-GB" sz="1200">
              <a:solidFill>
                <a:schemeClr val="tx2"/>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33022049-662C-0DF9-DD08-47A0D633C5F1}"/>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5</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777930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85A0B2-3A92-26EE-C6B7-7203336E42F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4FD4078-819B-319F-B032-C2C4FE1C2172}"/>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78C3FEFA-18B0-331D-9E13-809AE0CE6504}"/>
              </a:ext>
            </a:extLst>
          </p:cNvPr>
          <p:cNvSpPr>
            <a:spLocks noGrp="1"/>
          </p:cNvSpPr>
          <p:nvPr>
            <p:ph type="body" sz="quarter" idx="17"/>
          </p:nvPr>
        </p:nvSpPr>
        <p:spPr/>
        <p:txBody>
          <a:bodyPr/>
          <a:lstStyle/>
          <a:p>
            <a:r>
              <a:rPr kumimoji="1" lang="en-GB"/>
              <a:t>3-9. </a:t>
            </a:r>
            <a:r>
              <a:rPr kumimoji="1" lang="ja-JP" altLang="en-US"/>
              <a:t>その他説明等</a:t>
            </a:r>
            <a:endParaRPr kumimoji="1" lang="en-GB"/>
          </a:p>
        </p:txBody>
      </p:sp>
      <p:sp>
        <p:nvSpPr>
          <p:cNvPr id="8" name="正方形/長方形 7">
            <a:extLst>
              <a:ext uri="{FF2B5EF4-FFF2-40B4-BE49-F238E27FC236}">
                <a16:creationId xmlns:a16="http://schemas.microsoft.com/office/drawing/2014/main" id="{1E64D290-7533-6B76-A5FC-E7108325E6D4}"/>
              </a:ext>
            </a:extLst>
          </p:cNvPr>
          <p:cNvSpPr/>
          <p:nvPr/>
        </p:nvSpPr>
        <p:spPr>
          <a:xfrm>
            <a:off x="510768" y="1495322"/>
            <a:ext cx="2952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現地政府・企業等との協力条件・協議状況</a:t>
            </a:r>
          </a:p>
        </p:txBody>
      </p:sp>
      <p:sp>
        <p:nvSpPr>
          <p:cNvPr id="10" name="テキスト プレースホルダー 2">
            <a:extLst>
              <a:ext uri="{FF2B5EF4-FFF2-40B4-BE49-F238E27FC236}">
                <a16:creationId xmlns:a16="http://schemas.microsoft.com/office/drawing/2014/main" id="{077A53EE-A2BB-B1B4-0E53-F99F861F02F9}"/>
              </a:ext>
            </a:extLst>
          </p:cNvPr>
          <p:cNvSpPr txBox="1">
            <a:spLocks/>
          </p:cNvSpPr>
          <p:nvPr/>
        </p:nvSpPr>
        <p:spPr>
          <a:xfrm>
            <a:off x="510770" y="2700658"/>
            <a:ext cx="4291200" cy="3789040"/>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a:t>
            </a:r>
            <a:endParaRPr kumimoji="1" lang="en-US" altLang="ja-JP" sz="1050"/>
          </a:p>
        </p:txBody>
      </p:sp>
      <p:cxnSp>
        <p:nvCxnSpPr>
          <p:cNvPr id="15" name="直線コネクタ 14">
            <a:extLst>
              <a:ext uri="{FF2B5EF4-FFF2-40B4-BE49-F238E27FC236}">
                <a16:creationId xmlns:a16="http://schemas.microsoft.com/office/drawing/2014/main" id="{A9D6758E-AE25-544A-1157-CEE28D3137E8}"/>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6" name="正方形/長方形 15">
            <a:extLst>
              <a:ext uri="{FF2B5EF4-FFF2-40B4-BE49-F238E27FC236}">
                <a16:creationId xmlns:a16="http://schemas.microsoft.com/office/drawing/2014/main" id="{B2E5955A-43AD-89ED-E368-D64FADCF9A30}"/>
              </a:ext>
            </a:extLst>
          </p:cNvPr>
          <p:cNvSpPr/>
          <p:nvPr/>
        </p:nvSpPr>
        <p:spPr>
          <a:xfrm>
            <a:off x="5102508" y="1495322"/>
            <a:ext cx="30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経済産業省や中央省庁担当課との連携</a:t>
            </a:r>
          </a:p>
        </p:txBody>
      </p:sp>
      <p:sp>
        <p:nvSpPr>
          <p:cNvPr id="17" name="テキスト プレースホルダー 2">
            <a:extLst>
              <a:ext uri="{FF2B5EF4-FFF2-40B4-BE49-F238E27FC236}">
                <a16:creationId xmlns:a16="http://schemas.microsoft.com/office/drawing/2014/main" id="{2A88C718-42D6-0570-0CDF-0FBFE5D18BCA}"/>
              </a:ext>
            </a:extLst>
          </p:cNvPr>
          <p:cNvSpPr txBox="1">
            <a:spLocks/>
          </p:cNvSpPr>
          <p:nvPr/>
        </p:nvSpPr>
        <p:spPr>
          <a:xfrm>
            <a:off x="5104030" y="1849819"/>
            <a:ext cx="4291200" cy="136906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171450" indent="-171450">
              <a:buFont typeface="Arial" panose="020B0604020202020204" pitchFamily="34" charset="0"/>
              <a:buChar char="•"/>
            </a:pPr>
            <a:r>
              <a:rPr kumimoji="1" lang="ja-JP" altLang="en-US" sz="1050"/>
              <a:t>部署名：○○省 ○○○局○○○課・室</a:t>
            </a:r>
            <a:endParaRPr kumimoji="1" lang="en-US" altLang="ja-JP" sz="1050"/>
          </a:p>
          <a:p>
            <a:pPr marL="171450" indent="-171450">
              <a:buFont typeface="Arial" panose="020B0604020202020204" pitchFamily="34" charset="0"/>
              <a:buChar char="•"/>
            </a:pPr>
            <a:r>
              <a:rPr kumimoji="1" lang="ja-JP" altLang="en-US" sz="1050"/>
              <a:t>担当者名：</a:t>
            </a:r>
            <a:endParaRPr kumimoji="1" lang="en-US" altLang="ja-JP" sz="1050"/>
          </a:p>
          <a:p>
            <a:pPr marL="171450" indent="-171450">
              <a:buFont typeface="Arial" panose="020B0604020202020204" pitchFamily="34" charset="0"/>
              <a:buChar char="•"/>
            </a:pPr>
            <a:r>
              <a:rPr kumimoji="1" lang="ja-JP" altLang="en-US" sz="1050"/>
              <a:t>連絡先（メールアドレス）：</a:t>
            </a:r>
          </a:p>
          <a:p>
            <a:endParaRPr kumimoji="1" lang="en-US" altLang="ja-JP" sz="1050"/>
          </a:p>
          <a:p>
            <a:endParaRPr kumimoji="1" lang="en-US" altLang="ja-JP" sz="1050"/>
          </a:p>
          <a:p>
            <a:pPr marL="179388" indent="-179388">
              <a:buFont typeface="Arial" panose="020B0604020202020204" pitchFamily="34" charset="0"/>
              <a:buChar char="•"/>
            </a:pPr>
            <a:r>
              <a:rPr kumimoji="1" lang="ja-JP" altLang="en-US" sz="1050"/>
              <a:t>担当課・担当者からのコメント等：</a:t>
            </a:r>
            <a:br>
              <a:rPr kumimoji="1" lang="en-US" altLang="ja-JP" sz="1050"/>
            </a:br>
            <a:r>
              <a:rPr kumimoji="1" lang="en-US" altLang="ja-JP" sz="1050"/>
              <a:t>XXX</a:t>
            </a:r>
            <a:r>
              <a:rPr kumimoji="1" lang="ja-JP" altLang="en-US" sz="1050"/>
              <a:t>・・・</a:t>
            </a:r>
            <a:endParaRPr kumimoji="1" lang="en-US" altLang="ja-JP" sz="1050"/>
          </a:p>
        </p:txBody>
      </p:sp>
      <p:sp>
        <p:nvSpPr>
          <p:cNvPr id="7" name="テキスト プレースホルダー 2">
            <a:extLst>
              <a:ext uri="{FF2B5EF4-FFF2-40B4-BE49-F238E27FC236}">
                <a16:creationId xmlns:a16="http://schemas.microsoft.com/office/drawing/2014/main" id="{3D6A2434-8A34-42CA-F897-17CFE5BBE490}"/>
              </a:ext>
            </a:extLst>
          </p:cNvPr>
          <p:cNvSpPr txBox="1">
            <a:spLocks/>
          </p:cNvSpPr>
          <p:nvPr/>
        </p:nvSpPr>
        <p:spPr>
          <a:xfrm>
            <a:off x="510770" y="1849820"/>
            <a:ext cx="4291200" cy="792000"/>
          </a:xfrm>
          <a:prstGeom prst="rect">
            <a:avLst/>
          </a:prstGeom>
          <a:solidFill>
            <a:schemeClr val="accent4"/>
          </a:solidFill>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ja-JP" altLang="en-US" sz="1050"/>
              <a:t>□　現地政府・企業との本事業に関連する</a:t>
            </a:r>
            <a:r>
              <a:rPr kumimoji="1" lang="en-US" altLang="ja-JP" sz="1050"/>
              <a:t>MOU</a:t>
            </a:r>
            <a:r>
              <a:rPr kumimoji="1" lang="ja-JP" altLang="en-US" sz="1050"/>
              <a:t>・レター等の写しを提出した</a:t>
            </a:r>
          </a:p>
          <a:p>
            <a:r>
              <a:rPr kumimoji="1" lang="ja-JP" altLang="en-US" sz="1050"/>
              <a:t>□　（大企業等のみ）現地政府・企業との本事業に関連する</a:t>
            </a:r>
            <a:r>
              <a:rPr kumimoji="1" lang="en-US" altLang="ja-JP" sz="1050"/>
              <a:t>MOU</a:t>
            </a:r>
            <a:r>
              <a:rPr kumimoji="1" lang="ja-JP" altLang="en-US" sz="1050"/>
              <a:t>・レター等の</a:t>
            </a:r>
            <a:br>
              <a:rPr kumimoji="1" lang="en-US" altLang="ja-JP" sz="1050"/>
            </a:br>
            <a:r>
              <a:rPr kumimoji="1" lang="ja-JP" altLang="en-US" sz="1050"/>
              <a:t>　　 写しを交付決定後</a:t>
            </a:r>
            <a:r>
              <a:rPr kumimoji="1" lang="en-US" altLang="ja-JP" sz="1050"/>
              <a:t>1</a:t>
            </a:r>
            <a:r>
              <a:rPr kumimoji="1" lang="ja-JP" altLang="en-US" sz="1050"/>
              <a:t>年以内に提出する</a:t>
            </a:r>
            <a:endParaRPr kumimoji="1" lang="en-US" altLang="ja-JP" sz="1050"/>
          </a:p>
          <a:p>
            <a:r>
              <a:rPr kumimoji="1" lang="ja-JP" altLang="en-US" sz="1050"/>
              <a:t>　   </a:t>
            </a:r>
            <a:r>
              <a:rPr kumimoji="1" lang="en-US" altLang="ja-JP" sz="1050"/>
              <a:t>【</a:t>
            </a:r>
            <a:r>
              <a:rPr kumimoji="1" lang="ja-JP" altLang="en-US" sz="1050"/>
              <a:t>提出予定日：　　　　　</a:t>
            </a:r>
            <a:r>
              <a:rPr kumimoji="1" lang="en-US" altLang="ja-JP" sz="1050"/>
              <a:t>】</a:t>
            </a:r>
          </a:p>
        </p:txBody>
      </p:sp>
      <p:sp>
        <p:nvSpPr>
          <p:cNvPr id="9" name="正方形/長方形 8">
            <a:extLst>
              <a:ext uri="{FF2B5EF4-FFF2-40B4-BE49-F238E27FC236}">
                <a16:creationId xmlns:a16="http://schemas.microsoft.com/office/drawing/2014/main" id="{A1A4B223-4810-BACF-982E-FD1CC44CA8E8}"/>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18,19</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A84DE7AB-24CB-1B79-A072-05D5BE16D8BB}"/>
              </a:ext>
            </a:extLst>
          </p:cNvPr>
          <p:cNvSpPr/>
          <p:nvPr/>
        </p:nvSpPr>
        <p:spPr>
          <a:xfrm>
            <a:off x="5102507" y="4094006"/>
            <a:ext cx="30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ルールメイキング・国際標準化（該当の場合）</a:t>
            </a:r>
          </a:p>
        </p:txBody>
      </p:sp>
      <p:cxnSp>
        <p:nvCxnSpPr>
          <p:cNvPr id="21" name="直線コネクタ 20">
            <a:extLst>
              <a:ext uri="{FF2B5EF4-FFF2-40B4-BE49-F238E27FC236}">
                <a16:creationId xmlns:a16="http://schemas.microsoft.com/office/drawing/2014/main" id="{9D5FF442-D4D3-CB97-F70D-695755737215}"/>
              </a:ext>
            </a:extLst>
          </p:cNvPr>
          <p:cNvCxnSpPr>
            <a:cxnSpLocks/>
          </p:cNvCxnSpPr>
          <p:nvPr/>
        </p:nvCxnSpPr>
        <p:spPr>
          <a:xfrm flipH="1">
            <a:off x="4948122" y="3960002"/>
            <a:ext cx="4446702"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5" name="テキスト プレースホルダー 2">
            <a:extLst>
              <a:ext uri="{FF2B5EF4-FFF2-40B4-BE49-F238E27FC236}">
                <a16:creationId xmlns:a16="http://schemas.microsoft.com/office/drawing/2014/main" id="{39D35AB3-FA14-8567-807A-10664ABD038C}"/>
              </a:ext>
            </a:extLst>
          </p:cNvPr>
          <p:cNvSpPr txBox="1">
            <a:spLocks/>
          </p:cNvSpPr>
          <p:nvPr/>
        </p:nvSpPr>
        <p:spPr>
          <a:xfrm>
            <a:off x="5104030" y="4453351"/>
            <a:ext cx="4291200" cy="136906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171450" indent="-171450">
              <a:buFont typeface="Arial" panose="020B0604020202020204" pitchFamily="34" charset="0"/>
              <a:buChar char="•"/>
            </a:pPr>
            <a:r>
              <a:rPr kumimoji="1" lang="en-US" altLang="ja-JP" sz="1050"/>
              <a:t>XXX</a:t>
            </a:r>
            <a:r>
              <a:rPr kumimoji="1" lang="ja-JP" altLang="en-US" sz="1050"/>
              <a:t>・・・</a:t>
            </a:r>
            <a:endParaRPr kumimoji="1" lang="en-US" altLang="ja-JP" sz="1050"/>
          </a:p>
        </p:txBody>
      </p:sp>
    </p:spTree>
    <p:extLst>
      <p:ext uri="{BB962C8B-B14F-4D97-AF65-F5344CB8AC3E}">
        <p14:creationId xmlns:p14="http://schemas.microsoft.com/office/powerpoint/2010/main" val="26419578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8BCDF6C-3DE0-76DF-BFEA-62ABB3C9AFF9}"/>
              </a:ext>
            </a:extLst>
          </p:cNvPr>
          <p:cNvSpPr>
            <a:spLocks noGrp="1"/>
          </p:cNvSpPr>
          <p:nvPr>
            <p:ph type="body" sz="quarter" idx="15"/>
          </p:nvPr>
        </p:nvSpPr>
        <p:spPr/>
        <p:txBody>
          <a:bodyPr/>
          <a:lstStyle/>
          <a:p>
            <a:r>
              <a:rPr kumimoji="1" lang="ja-JP" altLang="en-US"/>
              <a:t>様式２ 事業計画書作成における留意事項</a:t>
            </a:r>
            <a:endParaRPr kumimoji="1" lang="en-US" altLang="ja-JP"/>
          </a:p>
          <a:p>
            <a:r>
              <a:rPr kumimoji="1" lang="en-US" altLang="ja-JP" b="1">
                <a:solidFill>
                  <a:srgbClr val="C00000"/>
                </a:solidFill>
              </a:rPr>
              <a:t>【</a:t>
            </a:r>
            <a:r>
              <a:rPr kumimoji="1" lang="ja-JP" altLang="en-US" b="1">
                <a:solidFill>
                  <a:srgbClr val="C00000"/>
                </a:solidFill>
              </a:rPr>
              <a:t>本スライドは提出前に削除してください</a:t>
            </a:r>
            <a:r>
              <a:rPr kumimoji="1" lang="en-US" altLang="ja-JP" b="1">
                <a:solidFill>
                  <a:srgbClr val="C00000"/>
                </a:solidFill>
              </a:rPr>
              <a:t>】</a:t>
            </a:r>
            <a:endParaRPr kumimoji="1" lang="ja-JP" altLang="en-US" b="1">
              <a:solidFill>
                <a:srgbClr val="C00000"/>
              </a:solidFill>
            </a:endParaRPr>
          </a:p>
        </p:txBody>
      </p:sp>
      <p:sp>
        <p:nvSpPr>
          <p:cNvPr id="4" name="テキスト プレースホルダー 3">
            <a:extLst>
              <a:ext uri="{FF2B5EF4-FFF2-40B4-BE49-F238E27FC236}">
                <a16:creationId xmlns:a16="http://schemas.microsoft.com/office/drawing/2014/main" id="{33E6DD46-5B24-3A66-D10F-9A57D005662E}"/>
              </a:ext>
            </a:extLst>
          </p:cNvPr>
          <p:cNvSpPr>
            <a:spLocks noGrp="1"/>
          </p:cNvSpPr>
          <p:nvPr>
            <p:ph type="body" sz="quarter" idx="17"/>
          </p:nvPr>
        </p:nvSpPr>
        <p:spPr/>
        <p:txBody>
          <a:bodyPr/>
          <a:lstStyle/>
          <a:p>
            <a:endParaRPr kumimoji="1" lang="ja-JP" altLang="en-US"/>
          </a:p>
        </p:txBody>
      </p:sp>
      <p:sp>
        <p:nvSpPr>
          <p:cNvPr id="7" name="テキスト プレースホルダー 7">
            <a:extLst>
              <a:ext uri="{FF2B5EF4-FFF2-40B4-BE49-F238E27FC236}">
                <a16:creationId xmlns:a16="http://schemas.microsoft.com/office/drawing/2014/main" id="{F196E1EB-D344-1B1A-003D-A4587127DD3A}"/>
              </a:ext>
            </a:extLst>
          </p:cNvPr>
          <p:cNvSpPr txBox="1">
            <a:spLocks/>
          </p:cNvSpPr>
          <p:nvPr/>
        </p:nvSpPr>
        <p:spPr>
          <a:xfrm>
            <a:off x="512291" y="1723292"/>
            <a:ext cx="8891587" cy="4530576"/>
          </a:xfrm>
          <a:prstGeom prst="rect">
            <a:avLst/>
          </a:prstGeom>
        </p:spPr>
        <p:txBody>
          <a:bodyPr/>
          <a:lstStyle>
            <a:defPPr>
              <a:defRPr lang="en-US"/>
            </a:defPPr>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78606" indent="-278606">
              <a:lnSpc>
                <a:spcPct val="100000"/>
              </a:lnSpc>
              <a:spcBef>
                <a:spcPts val="0"/>
              </a:spcBef>
              <a:spcAft>
                <a:spcPts val="600"/>
              </a:spcAft>
              <a:buFont typeface="Arial" panose="020B0604020202020204" pitchFamily="34" charset="0"/>
              <a:buChar char="•"/>
            </a:pPr>
            <a:r>
              <a:rPr kumimoji="1" lang="ja-JP" altLang="en-US" sz="1400" dirty="0"/>
              <a:t>本資料に記載している項目に必要情報を入力し、「様式２ 事業計画書」を作成してください。</a:t>
            </a:r>
            <a:endParaRPr kumimoji="1" lang="en-US" altLang="ja-JP" sz="1400" dirty="0"/>
          </a:p>
          <a:p>
            <a:pPr marL="278606" indent="-278606">
              <a:lnSpc>
                <a:spcPct val="100000"/>
              </a:lnSpc>
              <a:spcBef>
                <a:spcPts val="0"/>
              </a:spcBef>
              <a:spcAft>
                <a:spcPts val="600"/>
              </a:spcAft>
              <a:buFont typeface="Arial" panose="020B0604020202020204" pitchFamily="34" charset="0"/>
              <a:buChar char="•"/>
            </a:pPr>
            <a:r>
              <a:rPr kumimoji="1" lang="ja-JP" altLang="en-US" sz="1400" b="1" dirty="0">
                <a:solidFill>
                  <a:srgbClr val="C00000"/>
                </a:solidFill>
              </a:rPr>
              <a:t>申請にあたっては、</a:t>
            </a:r>
            <a:r>
              <a:rPr kumimoji="1" lang="en-US" altLang="ja-JP" sz="1400" b="1" dirty="0">
                <a:solidFill>
                  <a:srgbClr val="C00000"/>
                </a:solidFill>
              </a:rPr>
              <a:t>PDF</a:t>
            </a:r>
            <a:r>
              <a:rPr kumimoji="1" lang="ja-JP" altLang="en-US" sz="1400" b="1" dirty="0">
                <a:solidFill>
                  <a:srgbClr val="C00000"/>
                </a:solidFill>
              </a:rPr>
              <a:t>形式に変換した上で提出してください</a:t>
            </a:r>
            <a:r>
              <a:rPr kumimoji="1" lang="ja-JP" altLang="en-US" sz="1400" dirty="0">
                <a:solidFill>
                  <a:srgbClr val="C00000"/>
                </a:solidFill>
              </a:rPr>
              <a:t>。</a:t>
            </a:r>
            <a:endParaRPr kumimoji="1" lang="en-US" altLang="ja-JP" sz="1400" dirty="0">
              <a:solidFill>
                <a:srgbClr val="C00000"/>
              </a:solidFill>
            </a:endParaRPr>
          </a:p>
          <a:p>
            <a:pPr marL="278606" indent="-278606">
              <a:lnSpc>
                <a:spcPct val="100000"/>
              </a:lnSpc>
              <a:spcBef>
                <a:spcPts val="0"/>
              </a:spcBef>
              <a:spcAft>
                <a:spcPts val="600"/>
              </a:spcAft>
              <a:buFont typeface="Arial" panose="020B0604020202020204" pitchFamily="34" charset="0"/>
              <a:buChar char="•"/>
            </a:pPr>
            <a:r>
              <a:rPr kumimoji="1" lang="ja-JP" altLang="en-US" sz="1400" b="1" dirty="0">
                <a:solidFill>
                  <a:srgbClr val="C00000"/>
                </a:solidFill>
              </a:rPr>
              <a:t>目次に示した各スライドのタイトル・順番の変更はできません。</a:t>
            </a:r>
            <a:endParaRPr kumimoji="1" lang="ja-JP" altLang="en-US" sz="1400" dirty="0">
              <a:solidFill>
                <a:srgbClr val="C00000"/>
              </a:solidFill>
            </a:endParaRPr>
          </a:p>
          <a:p>
            <a:pPr marL="278606" indent="-278606">
              <a:lnSpc>
                <a:spcPct val="100000"/>
              </a:lnSpc>
              <a:spcBef>
                <a:spcPts val="0"/>
              </a:spcBef>
              <a:spcAft>
                <a:spcPts val="600"/>
              </a:spcAft>
              <a:buFont typeface="Arial" panose="020B0604020202020204" pitchFamily="34" charset="0"/>
              <a:buChar char="•"/>
            </a:pPr>
            <a:r>
              <a:rPr kumimoji="1" lang="ja-JP" altLang="en-US" sz="1400" b="1" dirty="0">
                <a:solidFill>
                  <a:srgbClr val="C00000"/>
                </a:solidFill>
              </a:rPr>
              <a:t>原則として、各記載項目のスライドを増やすことは認められません</a:t>
            </a:r>
            <a:r>
              <a:rPr kumimoji="1" lang="ja-JP" altLang="en-US" sz="1400" b="1" dirty="0">
                <a:solidFill>
                  <a:srgbClr val="FF0000"/>
                </a:solidFill>
              </a:rPr>
              <a:t>。</a:t>
            </a:r>
            <a:r>
              <a:rPr kumimoji="1" lang="ja-JP" altLang="en-US" sz="1400" dirty="0">
                <a:solidFill>
                  <a:schemeClr val="tx2"/>
                </a:solidFill>
              </a:rPr>
              <a:t>ただし、記載ガイド（ピンク色の吹き出し）に特記されている場合には、その記載に基づいてスライドを増やすことができます。</a:t>
            </a:r>
          </a:p>
          <a:p>
            <a:pPr marL="278606" indent="-278606">
              <a:lnSpc>
                <a:spcPct val="100000"/>
              </a:lnSpc>
              <a:spcBef>
                <a:spcPts val="0"/>
              </a:spcBef>
              <a:spcAft>
                <a:spcPts val="600"/>
              </a:spcAft>
              <a:buFont typeface="Arial" panose="020B0604020202020204" pitchFamily="34" charset="0"/>
              <a:buChar char="•"/>
            </a:pPr>
            <a:r>
              <a:rPr kumimoji="1" lang="ja-JP" altLang="en-US" sz="1400" dirty="0"/>
              <a:t>各スライドにおいて、資料の体裁（文字サイズ、図の大きさ）・分量を変えること（既存の中期経営計画・経営ビジョン等の引用・挿入等を含む）は可能です。具体的な例として、</a:t>
            </a:r>
            <a:r>
              <a:rPr kumimoji="1" lang="en-US" altLang="ja-JP" sz="1400" dirty="0"/>
              <a:t>1</a:t>
            </a:r>
            <a:r>
              <a:rPr kumimoji="1" lang="ja-JP" altLang="en-US" sz="1400" dirty="0"/>
              <a:t>３ページに市場分析に係るグラフをフォーマットとして記載しておりますが、このグラフは整理方法の一例として掲載しておりますので、各象限・軸等を加筆・変更したり、別の形式で整理したりしても構いません。ただし、</a:t>
            </a:r>
            <a:r>
              <a:rPr kumimoji="1" lang="ja-JP" altLang="en-US" sz="1400" b="1" dirty="0">
                <a:solidFill>
                  <a:srgbClr val="C00000"/>
                </a:solidFill>
              </a:rPr>
              <a:t>各スライドの記載ガイドについて十分な言及がない場合や、各スライドの記載項目を変更・削除された場合は、審査において十分に評価されない可能性があります。ご留意ください。</a:t>
            </a:r>
            <a:r>
              <a:rPr kumimoji="1" lang="ja-JP" altLang="en-US" sz="1400" dirty="0"/>
              <a:t>なお、事実・データ等の記載は、その出典を明記してください。</a:t>
            </a:r>
            <a:endParaRPr kumimoji="1" lang="en-US" altLang="ja-JP" sz="1400" dirty="0"/>
          </a:p>
          <a:p>
            <a:pPr marL="278606" indent="-278606">
              <a:lnSpc>
                <a:spcPct val="100000"/>
              </a:lnSpc>
              <a:spcBef>
                <a:spcPts val="0"/>
              </a:spcBef>
              <a:spcAft>
                <a:spcPts val="600"/>
              </a:spcAft>
              <a:buFont typeface="Arial" panose="020B0604020202020204" pitchFamily="34" charset="0"/>
              <a:buChar char="•"/>
            </a:pPr>
            <a:r>
              <a:rPr kumimoji="1" lang="ja-JP" altLang="en-US" sz="1400" dirty="0"/>
              <a:t>記載する数字は、様式２別添２事業計画書（別紙・</a:t>
            </a:r>
            <a:r>
              <a:rPr kumimoji="1" lang="en-GB" altLang="ja-JP" sz="1400" dirty="0"/>
              <a:t>Excel</a:t>
            </a:r>
            <a:r>
              <a:rPr kumimoji="1" lang="ja-JP" altLang="en-GB" sz="1400" dirty="0"/>
              <a:t>）</a:t>
            </a:r>
            <a:r>
              <a:rPr kumimoji="1" lang="ja-JP" altLang="en-US" sz="1400" dirty="0">
                <a:solidFill>
                  <a:schemeClr val="tx1"/>
                </a:solidFill>
                <a:latin typeface="Meiryo UI" panose="020B0604030504040204" pitchFamily="50" charset="-128"/>
                <a:ea typeface="Meiryo UI" panose="020B0604030504040204" pitchFamily="50" charset="-128"/>
              </a:rPr>
              <a:t>と整合させてください。</a:t>
            </a:r>
            <a:endParaRPr kumimoji="1" lang="ja-JP" altLang="en-US" sz="1400" dirty="0"/>
          </a:p>
          <a:p>
            <a:pPr marL="278606" indent="-278606">
              <a:lnSpc>
                <a:spcPct val="100000"/>
              </a:lnSpc>
              <a:spcBef>
                <a:spcPts val="0"/>
              </a:spcBef>
              <a:spcAft>
                <a:spcPts val="600"/>
              </a:spcAft>
              <a:buFont typeface="Arial" panose="020B0604020202020204" pitchFamily="34" charset="0"/>
              <a:buChar char="•"/>
            </a:pPr>
            <a:r>
              <a:rPr kumimoji="1" lang="ja-JP" altLang="en-US" sz="1400" dirty="0"/>
              <a:t>応募にあたっては、募集要領及び交付規程をご覧下さい。</a:t>
            </a:r>
            <a:r>
              <a:rPr kumimoji="1" lang="ja-JP" altLang="en-US" sz="1400" b="1" dirty="0">
                <a:solidFill>
                  <a:srgbClr val="C00000"/>
                </a:solidFill>
              </a:rPr>
              <a:t>審査の結果、採択された事業の実施にあたっては、募集要領及び交付規程の内容に従っていただくことが必要</a:t>
            </a:r>
            <a:r>
              <a:rPr kumimoji="1" lang="ja-JP" altLang="en-US" sz="1400" dirty="0"/>
              <a:t>です。</a:t>
            </a:r>
          </a:p>
          <a:p>
            <a:pPr>
              <a:spcBef>
                <a:spcPts val="0"/>
              </a:spcBef>
              <a:spcAft>
                <a:spcPts val="600"/>
              </a:spcAft>
            </a:pPr>
            <a:endParaRPr lang="ja-JP" altLang="en-US" sz="1400" dirty="0"/>
          </a:p>
        </p:txBody>
      </p:sp>
    </p:spTree>
    <p:extLst>
      <p:ext uri="{BB962C8B-B14F-4D97-AF65-F5344CB8AC3E}">
        <p14:creationId xmlns:p14="http://schemas.microsoft.com/office/powerpoint/2010/main" val="7711537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8740BA-7648-13E4-FBC1-422397B17E7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4FF90A0-53C1-9298-2B47-95044110C762}"/>
              </a:ext>
            </a:extLst>
          </p:cNvPr>
          <p:cNvSpPr>
            <a:spLocks noGrp="1"/>
          </p:cNvSpPr>
          <p:nvPr>
            <p:ph type="body" sz="quarter" idx="13"/>
          </p:nvPr>
        </p:nvSpPr>
        <p:spPr/>
        <p:txBody>
          <a:bodyPr/>
          <a:lstStyle/>
          <a:p>
            <a:r>
              <a:rPr kumimoji="1" lang="ja-JP" altLang="en-US"/>
              <a:t>４</a:t>
            </a:r>
            <a:r>
              <a:rPr kumimoji="1" lang="en-US" altLang="ja-JP"/>
              <a:t>. </a:t>
            </a:r>
            <a:r>
              <a:rPr kumimoji="1" lang="ja-JP" altLang="en-US"/>
              <a:t>商業化計画及び想定成果</a:t>
            </a:r>
            <a:endParaRPr kumimoji="1" lang="en-US" altLang="ja-JP"/>
          </a:p>
        </p:txBody>
      </p:sp>
    </p:spTree>
    <p:extLst>
      <p:ext uri="{BB962C8B-B14F-4D97-AF65-F5344CB8AC3E}">
        <p14:creationId xmlns:p14="http://schemas.microsoft.com/office/powerpoint/2010/main" val="28842617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9B7E20-953B-2DF8-EDD9-24AF0653EC56}"/>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DFB3D16-345F-38B8-5DC6-1061378A0C7D}"/>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91CB3AFB-9CC3-4069-EA2E-92718A548E94}"/>
              </a:ext>
            </a:extLst>
          </p:cNvPr>
          <p:cNvSpPr>
            <a:spLocks noGrp="1"/>
          </p:cNvSpPr>
          <p:nvPr>
            <p:ph type="body" sz="quarter" idx="17"/>
          </p:nvPr>
        </p:nvSpPr>
        <p:spPr/>
        <p:txBody>
          <a:bodyPr/>
          <a:lstStyle/>
          <a:p>
            <a:r>
              <a:rPr kumimoji="1" lang="en-US"/>
              <a:t>4-1. </a:t>
            </a:r>
            <a:r>
              <a:rPr kumimoji="1" lang="ja-JP" altLang="en-US"/>
              <a:t>商業化時のビジネスモデル</a:t>
            </a:r>
            <a:endParaRPr kumimoji="1" lang="en-GB"/>
          </a:p>
        </p:txBody>
      </p:sp>
      <p:sp>
        <p:nvSpPr>
          <p:cNvPr id="3" name="正方形/長方形 2">
            <a:extLst>
              <a:ext uri="{FF2B5EF4-FFF2-40B4-BE49-F238E27FC236}">
                <a16:creationId xmlns:a16="http://schemas.microsoft.com/office/drawing/2014/main" id="{7EC1ABEB-F498-1A4A-2F15-7D052E16F4A7}"/>
              </a:ext>
            </a:extLst>
          </p:cNvPr>
          <p:cNvSpPr/>
          <p:nvPr/>
        </p:nvSpPr>
        <p:spPr>
          <a:xfrm>
            <a:off x="510776" y="1484313"/>
            <a:ext cx="2596218" cy="28972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商業時に想定するビジネスモデル</a:t>
            </a:r>
          </a:p>
        </p:txBody>
      </p:sp>
      <p:cxnSp>
        <p:nvCxnSpPr>
          <p:cNvPr id="70" name="直線矢印コネクタ 69">
            <a:extLst>
              <a:ext uri="{FF2B5EF4-FFF2-40B4-BE49-F238E27FC236}">
                <a16:creationId xmlns:a16="http://schemas.microsoft.com/office/drawing/2014/main" id="{AB33AFCC-69D6-903B-2436-EABBC0DF3941}"/>
              </a:ext>
            </a:extLst>
          </p:cNvPr>
          <p:cNvCxnSpPr>
            <a:cxnSpLocks/>
          </p:cNvCxnSpPr>
          <p:nvPr/>
        </p:nvCxnSpPr>
        <p:spPr>
          <a:xfrm>
            <a:off x="6172789" y="1484313"/>
            <a:ext cx="565994" cy="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71" name="テキスト ボックス 70">
            <a:extLst>
              <a:ext uri="{FF2B5EF4-FFF2-40B4-BE49-F238E27FC236}">
                <a16:creationId xmlns:a16="http://schemas.microsoft.com/office/drawing/2014/main" id="{AC990CF0-BFA7-E76F-AD5C-4EE58698A60D}"/>
              </a:ext>
            </a:extLst>
          </p:cNvPr>
          <p:cNvSpPr txBox="1"/>
          <p:nvPr/>
        </p:nvSpPr>
        <p:spPr>
          <a:xfrm>
            <a:off x="6713915" y="1320524"/>
            <a:ext cx="147334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サービス／モノの流れ</a:t>
            </a:r>
          </a:p>
        </p:txBody>
      </p:sp>
      <p:cxnSp>
        <p:nvCxnSpPr>
          <p:cNvPr id="72" name="直線矢印コネクタ 71">
            <a:extLst>
              <a:ext uri="{FF2B5EF4-FFF2-40B4-BE49-F238E27FC236}">
                <a16:creationId xmlns:a16="http://schemas.microsoft.com/office/drawing/2014/main" id="{345073CB-07F3-8A6F-CD49-F7DD4A4035C5}"/>
              </a:ext>
            </a:extLst>
          </p:cNvPr>
          <p:cNvCxnSpPr>
            <a:cxnSpLocks/>
          </p:cNvCxnSpPr>
          <p:nvPr/>
        </p:nvCxnSpPr>
        <p:spPr>
          <a:xfrm>
            <a:off x="8307025" y="1484313"/>
            <a:ext cx="565994" cy="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73" name="テキスト ボックス 72">
            <a:extLst>
              <a:ext uri="{FF2B5EF4-FFF2-40B4-BE49-F238E27FC236}">
                <a16:creationId xmlns:a16="http://schemas.microsoft.com/office/drawing/2014/main" id="{9B8BB28A-F9FF-3E80-0676-BE93446E771A}"/>
              </a:ext>
            </a:extLst>
          </p:cNvPr>
          <p:cNvSpPr txBox="1"/>
          <p:nvPr/>
        </p:nvSpPr>
        <p:spPr>
          <a:xfrm>
            <a:off x="8848151" y="1320524"/>
            <a:ext cx="861115"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カネの流れ</a:t>
            </a:r>
          </a:p>
        </p:txBody>
      </p:sp>
      <p:sp>
        <p:nvSpPr>
          <p:cNvPr id="86" name="正方形/長方形 85">
            <a:extLst>
              <a:ext uri="{FF2B5EF4-FFF2-40B4-BE49-F238E27FC236}">
                <a16:creationId xmlns:a16="http://schemas.microsoft.com/office/drawing/2014/main" id="{FC584E9B-3BB3-0707-0B8E-7EE7179B692F}"/>
              </a:ext>
            </a:extLst>
          </p:cNvPr>
          <p:cNvSpPr/>
          <p:nvPr/>
        </p:nvSpPr>
        <p:spPr>
          <a:xfrm>
            <a:off x="4369189" y="1380441"/>
            <a:ext cx="565994" cy="188795"/>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87" name="テキスト ボックス 86">
            <a:extLst>
              <a:ext uri="{FF2B5EF4-FFF2-40B4-BE49-F238E27FC236}">
                <a16:creationId xmlns:a16="http://schemas.microsoft.com/office/drawing/2014/main" id="{ECF3A1DE-431B-6B71-2DDC-2541211CB83F}"/>
              </a:ext>
            </a:extLst>
          </p:cNvPr>
          <p:cNvSpPr txBox="1"/>
          <p:nvPr/>
        </p:nvSpPr>
        <p:spPr>
          <a:xfrm>
            <a:off x="4953000" y="1320524"/>
            <a:ext cx="147334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ステークホルダー</a:t>
            </a:r>
          </a:p>
        </p:txBody>
      </p:sp>
      <p:cxnSp>
        <p:nvCxnSpPr>
          <p:cNvPr id="91" name="直線矢印コネクタ 90">
            <a:extLst>
              <a:ext uri="{FF2B5EF4-FFF2-40B4-BE49-F238E27FC236}">
                <a16:creationId xmlns:a16="http://schemas.microsoft.com/office/drawing/2014/main" id="{60AB17DF-3F36-AB01-129B-5C3DF2BCAA7B}"/>
              </a:ext>
            </a:extLst>
          </p:cNvPr>
          <p:cNvCxnSpPr>
            <a:cxnSpLocks/>
          </p:cNvCxnSpPr>
          <p:nvPr/>
        </p:nvCxnSpPr>
        <p:spPr>
          <a:xfrm>
            <a:off x="6172789" y="1712726"/>
            <a:ext cx="565994" cy="0"/>
          </a:xfrm>
          <a:prstGeom prst="straightConnector1">
            <a:avLst/>
          </a:prstGeom>
          <a:ln w="38100" cap="rnd">
            <a:solidFill>
              <a:schemeClr val="accent1"/>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92" name="テキスト ボックス 91">
            <a:extLst>
              <a:ext uri="{FF2B5EF4-FFF2-40B4-BE49-F238E27FC236}">
                <a16:creationId xmlns:a16="http://schemas.microsoft.com/office/drawing/2014/main" id="{634D162E-266D-1E45-1795-0E1339EB11AD}"/>
              </a:ext>
            </a:extLst>
          </p:cNvPr>
          <p:cNvSpPr txBox="1"/>
          <p:nvPr/>
        </p:nvSpPr>
        <p:spPr>
          <a:xfrm>
            <a:off x="6713915" y="1562375"/>
            <a:ext cx="1742567"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その他（技術連携等）</a:t>
            </a:r>
          </a:p>
        </p:txBody>
      </p:sp>
      <p:sp>
        <p:nvSpPr>
          <p:cNvPr id="12" name="正方形/長方形 11">
            <a:extLst>
              <a:ext uri="{FF2B5EF4-FFF2-40B4-BE49-F238E27FC236}">
                <a16:creationId xmlns:a16="http://schemas.microsoft.com/office/drawing/2014/main" id="{5DFED39E-41C1-7347-16BD-DC143E0137DA}"/>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9</a:t>
            </a:r>
            <a:endParaRPr kumimoji="1" lang="ja-JP" altLang="en-US" sz="1200" b="1">
              <a:solidFill>
                <a:schemeClr val="bg1"/>
              </a:solidFill>
              <a:latin typeface="Meiryo UI" panose="020B0604030504040204" pitchFamily="50" charset="-128"/>
              <a:ea typeface="Meiryo UI" panose="020B0604030504040204" pitchFamily="50" charset="-128"/>
            </a:endParaRPr>
          </a:p>
        </p:txBody>
      </p:sp>
      <p:grpSp>
        <p:nvGrpSpPr>
          <p:cNvPr id="15" name="グループ化 14">
            <a:extLst>
              <a:ext uri="{FF2B5EF4-FFF2-40B4-BE49-F238E27FC236}">
                <a16:creationId xmlns:a16="http://schemas.microsoft.com/office/drawing/2014/main" id="{073E0C89-3B41-2DEF-D31C-B243F464E12A}"/>
              </a:ext>
            </a:extLst>
          </p:cNvPr>
          <p:cNvGrpSpPr/>
          <p:nvPr/>
        </p:nvGrpSpPr>
        <p:grpSpPr>
          <a:xfrm>
            <a:off x="510776" y="1949064"/>
            <a:ext cx="8884448" cy="4618696"/>
            <a:chOff x="510776" y="2398688"/>
            <a:chExt cx="8884448" cy="4452339"/>
          </a:xfrm>
        </p:grpSpPr>
        <p:sp>
          <p:nvSpPr>
            <p:cNvPr id="5" name="テキスト ボックス 4">
              <a:extLst>
                <a:ext uri="{FF2B5EF4-FFF2-40B4-BE49-F238E27FC236}">
                  <a16:creationId xmlns:a16="http://schemas.microsoft.com/office/drawing/2014/main" id="{5ACEF9CF-7199-D0BA-39ED-B908B150677E}"/>
                </a:ext>
              </a:extLst>
            </p:cNvPr>
            <p:cNvSpPr txBox="1"/>
            <p:nvPr/>
          </p:nvSpPr>
          <p:spPr>
            <a:xfrm>
              <a:off x="510776" y="2398688"/>
              <a:ext cx="422476" cy="11840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200" b="1">
                  <a:solidFill>
                    <a:schemeClr val="tx2"/>
                  </a:solidFill>
                </a:rPr>
                <a:t>ＸＸＸ</a:t>
              </a:r>
            </a:p>
          </p:txBody>
        </p:sp>
        <p:sp>
          <p:nvSpPr>
            <p:cNvPr id="6" name="テキスト ボックス 5">
              <a:extLst>
                <a:ext uri="{FF2B5EF4-FFF2-40B4-BE49-F238E27FC236}">
                  <a16:creationId xmlns:a16="http://schemas.microsoft.com/office/drawing/2014/main" id="{ABFA8F5E-6C74-F4FA-A314-601C81940B74}"/>
                </a:ext>
              </a:extLst>
            </p:cNvPr>
            <p:cNvSpPr txBox="1"/>
            <p:nvPr/>
          </p:nvSpPr>
          <p:spPr>
            <a:xfrm>
              <a:off x="510776" y="3589116"/>
              <a:ext cx="422476" cy="15912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200" b="1">
                  <a:solidFill>
                    <a:schemeClr val="tx2"/>
                  </a:solidFill>
                </a:rPr>
                <a:t>ＸＸＸ</a:t>
              </a:r>
            </a:p>
          </p:txBody>
        </p:sp>
        <p:sp>
          <p:nvSpPr>
            <p:cNvPr id="7" name="テキスト ボックス 6">
              <a:extLst>
                <a:ext uri="{FF2B5EF4-FFF2-40B4-BE49-F238E27FC236}">
                  <a16:creationId xmlns:a16="http://schemas.microsoft.com/office/drawing/2014/main" id="{B5ACD2B2-9C8C-3287-8ED8-6B04B44ECAEA}"/>
                </a:ext>
              </a:extLst>
            </p:cNvPr>
            <p:cNvSpPr txBox="1"/>
            <p:nvPr/>
          </p:nvSpPr>
          <p:spPr>
            <a:xfrm>
              <a:off x="510776" y="5180404"/>
              <a:ext cx="422476" cy="167062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0000" tIns="0" rIns="91440" bIns="0" numCol="1" spcCol="0" rtlCol="0" fromWordArt="0" anchor="ctr" anchorCtr="0" forceAA="0" compatLnSpc="1">
              <a:prstTxWarp prst="textNoShape">
                <a:avLst/>
              </a:prstTxWarp>
              <a:noAutofit/>
            </a:bodyPr>
            <a:lstStyle/>
            <a:p>
              <a:pPr algn="ctr"/>
              <a:r>
                <a:rPr kumimoji="1" lang="ja-JP" altLang="en-US" sz="1200" b="1">
                  <a:solidFill>
                    <a:schemeClr val="tx2"/>
                  </a:solidFill>
                </a:rPr>
                <a:t>ＸＸＸ</a:t>
              </a:r>
            </a:p>
          </p:txBody>
        </p:sp>
        <p:sp>
          <p:nvSpPr>
            <p:cNvPr id="14" name="正方形/長方形 13">
              <a:extLst>
                <a:ext uri="{FF2B5EF4-FFF2-40B4-BE49-F238E27FC236}">
                  <a16:creationId xmlns:a16="http://schemas.microsoft.com/office/drawing/2014/main" id="{C8BBAB62-53FD-95EE-066B-3775632A67BE}"/>
                </a:ext>
              </a:extLst>
            </p:cNvPr>
            <p:cNvSpPr/>
            <p:nvPr/>
          </p:nvSpPr>
          <p:spPr>
            <a:xfrm>
              <a:off x="1471570" y="4108602"/>
              <a:ext cx="1218526" cy="549046"/>
            </a:xfrm>
            <a:prstGeom prst="rect">
              <a:avLst/>
            </a:prstGeom>
            <a:solidFill>
              <a:srgbClr val="33CCFF"/>
            </a:solidFill>
            <a:ln w="19050"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CCA9E80A-9CBE-0A77-11A2-173FD6FC616C}"/>
                </a:ext>
              </a:extLst>
            </p:cNvPr>
            <p:cNvSpPr/>
            <p:nvPr/>
          </p:nvSpPr>
          <p:spPr>
            <a:xfrm>
              <a:off x="5214194" y="2507791"/>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C6163081-0832-FFE7-E2DF-27DAAD66685C}"/>
                </a:ext>
              </a:extLst>
            </p:cNvPr>
            <p:cNvSpPr/>
            <p:nvPr/>
          </p:nvSpPr>
          <p:spPr>
            <a:xfrm>
              <a:off x="7765492" y="2507791"/>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5BE72119-385C-5C03-6064-1C30D118153C}"/>
                </a:ext>
              </a:extLst>
            </p:cNvPr>
            <p:cNvSpPr/>
            <p:nvPr/>
          </p:nvSpPr>
          <p:spPr>
            <a:xfrm>
              <a:off x="5214194" y="4108602"/>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80C4013B-FDA6-16AF-44FD-7F8DDC03367A}"/>
                </a:ext>
              </a:extLst>
            </p:cNvPr>
            <p:cNvSpPr/>
            <p:nvPr/>
          </p:nvSpPr>
          <p:spPr>
            <a:xfrm>
              <a:off x="5214194" y="5709414"/>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6FB20A50-B593-B786-7FA4-6A67376DAFDF}"/>
                </a:ext>
              </a:extLst>
            </p:cNvPr>
            <p:cNvSpPr/>
            <p:nvPr/>
          </p:nvSpPr>
          <p:spPr>
            <a:xfrm>
              <a:off x="7917702" y="5709414"/>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grpSp>
          <p:nvGrpSpPr>
            <p:cNvPr id="58" name="グループ化 57">
              <a:extLst>
                <a:ext uri="{FF2B5EF4-FFF2-40B4-BE49-F238E27FC236}">
                  <a16:creationId xmlns:a16="http://schemas.microsoft.com/office/drawing/2014/main" id="{63E81255-206D-D794-4B47-CAE49ADAAE20}"/>
                </a:ext>
              </a:extLst>
            </p:cNvPr>
            <p:cNvGrpSpPr/>
            <p:nvPr/>
          </p:nvGrpSpPr>
          <p:grpSpPr>
            <a:xfrm>
              <a:off x="510776" y="3582720"/>
              <a:ext cx="8884448" cy="1600811"/>
              <a:chOff x="510776" y="3538493"/>
              <a:chExt cx="8884448" cy="1600811"/>
            </a:xfrm>
          </p:grpSpPr>
          <p:cxnSp>
            <p:nvCxnSpPr>
              <p:cNvPr id="65" name="直線コネクタ 64">
                <a:extLst>
                  <a:ext uri="{FF2B5EF4-FFF2-40B4-BE49-F238E27FC236}">
                    <a16:creationId xmlns:a16="http://schemas.microsoft.com/office/drawing/2014/main" id="{B8D6FF44-682F-FEC1-AA6A-B02DC823903C}"/>
                  </a:ext>
                </a:extLst>
              </p:cNvPr>
              <p:cNvCxnSpPr>
                <a:cxnSpLocks/>
              </p:cNvCxnSpPr>
              <p:nvPr/>
            </p:nvCxnSpPr>
            <p:spPr>
              <a:xfrm>
                <a:off x="510776" y="5139304"/>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66" name="直線コネクタ 65">
                <a:extLst>
                  <a:ext uri="{FF2B5EF4-FFF2-40B4-BE49-F238E27FC236}">
                    <a16:creationId xmlns:a16="http://schemas.microsoft.com/office/drawing/2014/main" id="{0D4D8751-85BC-105C-39C5-0FC71A561A5D}"/>
                  </a:ext>
                </a:extLst>
              </p:cNvPr>
              <p:cNvCxnSpPr>
                <a:cxnSpLocks/>
              </p:cNvCxnSpPr>
              <p:nvPr/>
            </p:nvCxnSpPr>
            <p:spPr>
              <a:xfrm>
                <a:off x="510776" y="3538493"/>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cxnSp>
          <p:nvCxnSpPr>
            <p:cNvPr id="67" name="直線矢印コネクタ 66">
              <a:extLst>
                <a:ext uri="{FF2B5EF4-FFF2-40B4-BE49-F238E27FC236}">
                  <a16:creationId xmlns:a16="http://schemas.microsoft.com/office/drawing/2014/main" id="{E600232B-1C66-C541-93F4-AF5ECA61D387}"/>
                </a:ext>
              </a:extLst>
            </p:cNvPr>
            <p:cNvCxnSpPr>
              <a:cxnSpLocks/>
            </p:cNvCxnSpPr>
            <p:nvPr/>
          </p:nvCxnSpPr>
          <p:spPr>
            <a:xfrm>
              <a:off x="2849757" y="4383125"/>
              <a:ext cx="2204776" cy="0"/>
            </a:xfrm>
            <a:prstGeom prst="straightConnector1">
              <a:avLst/>
            </a:prstGeom>
            <a:ln w="3810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4" name="直線矢印コネクタ 73">
              <a:extLst>
                <a:ext uri="{FF2B5EF4-FFF2-40B4-BE49-F238E27FC236}">
                  <a16:creationId xmlns:a16="http://schemas.microsoft.com/office/drawing/2014/main" id="{30C7D207-1A0E-5E22-D2CB-77E337019FCD}"/>
                </a:ext>
              </a:extLst>
            </p:cNvPr>
            <p:cNvCxnSpPr>
              <a:cxnSpLocks/>
            </p:cNvCxnSpPr>
            <p:nvPr/>
          </p:nvCxnSpPr>
          <p:spPr>
            <a:xfrm>
              <a:off x="6559106" y="2726806"/>
              <a:ext cx="1080000" cy="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5" name="直線矢印コネクタ 74">
              <a:extLst>
                <a:ext uri="{FF2B5EF4-FFF2-40B4-BE49-F238E27FC236}">
                  <a16:creationId xmlns:a16="http://schemas.microsoft.com/office/drawing/2014/main" id="{93AE72B0-7811-A38E-65E1-E8A32A4911D7}"/>
                </a:ext>
              </a:extLst>
            </p:cNvPr>
            <p:cNvCxnSpPr>
              <a:cxnSpLocks/>
            </p:cNvCxnSpPr>
            <p:nvPr/>
          </p:nvCxnSpPr>
          <p:spPr>
            <a:xfrm flipH="1">
              <a:off x="6559106" y="2837821"/>
              <a:ext cx="1080000" cy="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76" name="テキスト ボックス 75">
              <a:extLst>
                <a:ext uri="{FF2B5EF4-FFF2-40B4-BE49-F238E27FC236}">
                  <a16:creationId xmlns:a16="http://schemas.microsoft.com/office/drawing/2014/main" id="{C771601B-B1FD-C082-91E8-326EBCF39047}"/>
                </a:ext>
              </a:extLst>
            </p:cNvPr>
            <p:cNvSpPr txBox="1"/>
            <p:nvPr/>
          </p:nvSpPr>
          <p:spPr>
            <a:xfrm>
              <a:off x="3935582" y="3615805"/>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77" name="テキスト ボックス 76">
              <a:extLst>
                <a:ext uri="{FF2B5EF4-FFF2-40B4-BE49-F238E27FC236}">
                  <a16:creationId xmlns:a16="http://schemas.microsoft.com/office/drawing/2014/main" id="{FD157C88-B351-3075-A362-59C8384A0503}"/>
                </a:ext>
              </a:extLst>
            </p:cNvPr>
            <p:cNvSpPr txBox="1"/>
            <p:nvPr/>
          </p:nvSpPr>
          <p:spPr>
            <a:xfrm>
              <a:off x="3523240" y="3326599"/>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78" name="テキスト ボックス 77">
              <a:extLst>
                <a:ext uri="{FF2B5EF4-FFF2-40B4-BE49-F238E27FC236}">
                  <a16:creationId xmlns:a16="http://schemas.microsoft.com/office/drawing/2014/main" id="{8E25276E-482A-C6E9-CA15-4B9B1D8C7147}"/>
                </a:ext>
              </a:extLst>
            </p:cNvPr>
            <p:cNvSpPr txBox="1"/>
            <p:nvPr/>
          </p:nvSpPr>
          <p:spPr>
            <a:xfrm>
              <a:off x="6559106" y="2948837"/>
              <a:ext cx="1080000" cy="108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79" name="テキスト ボックス 78">
              <a:extLst>
                <a:ext uri="{FF2B5EF4-FFF2-40B4-BE49-F238E27FC236}">
                  <a16:creationId xmlns:a16="http://schemas.microsoft.com/office/drawing/2014/main" id="{4FF4BBA5-129C-9FB7-F473-51B0071B9C12}"/>
                </a:ext>
              </a:extLst>
            </p:cNvPr>
            <p:cNvSpPr txBox="1"/>
            <p:nvPr/>
          </p:nvSpPr>
          <p:spPr>
            <a:xfrm>
              <a:off x="5214194" y="3501270"/>
              <a:ext cx="432000"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cxnSp>
          <p:nvCxnSpPr>
            <p:cNvPr id="82" name="直線矢印コネクタ 69">
              <a:extLst>
                <a:ext uri="{FF2B5EF4-FFF2-40B4-BE49-F238E27FC236}">
                  <a16:creationId xmlns:a16="http://schemas.microsoft.com/office/drawing/2014/main" id="{DB8E45FF-E1EB-967B-D2DC-82A6CE8C6018}"/>
                </a:ext>
              </a:extLst>
            </p:cNvPr>
            <p:cNvCxnSpPr>
              <a:cxnSpLocks/>
            </p:cNvCxnSpPr>
            <p:nvPr/>
          </p:nvCxnSpPr>
          <p:spPr>
            <a:xfrm rot="5400000" flipH="1">
              <a:off x="4475755" y="2322207"/>
              <a:ext cx="1591289" cy="6446132"/>
            </a:xfrm>
            <a:prstGeom prst="bentConnector3">
              <a:avLst>
                <a:gd name="adj1" fmla="val -9487"/>
              </a:avLst>
            </a:prstGeom>
            <a:ln w="3810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3" name="直線矢印コネクタ 82">
              <a:extLst>
                <a:ext uri="{FF2B5EF4-FFF2-40B4-BE49-F238E27FC236}">
                  <a16:creationId xmlns:a16="http://schemas.microsoft.com/office/drawing/2014/main" id="{FD52A180-212A-CDCD-A868-BA21346D767F}"/>
                </a:ext>
              </a:extLst>
            </p:cNvPr>
            <p:cNvCxnSpPr>
              <a:cxnSpLocks/>
            </p:cNvCxnSpPr>
            <p:nvPr/>
          </p:nvCxnSpPr>
          <p:spPr>
            <a:xfrm flipV="1">
              <a:off x="5757169" y="3137481"/>
              <a:ext cx="0" cy="90000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4" name="直線矢印コネクタ 83">
              <a:extLst>
                <a:ext uri="{FF2B5EF4-FFF2-40B4-BE49-F238E27FC236}">
                  <a16:creationId xmlns:a16="http://schemas.microsoft.com/office/drawing/2014/main" id="{71CCA65A-9A79-09EA-201B-AB662D201271}"/>
                </a:ext>
              </a:extLst>
            </p:cNvPr>
            <p:cNvCxnSpPr>
              <a:cxnSpLocks/>
            </p:cNvCxnSpPr>
            <p:nvPr/>
          </p:nvCxnSpPr>
          <p:spPr>
            <a:xfrm>
              <a:off x="5868144" y="3137481"/>
              <a:ext cx="0" cy="90000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85" name="テキスト ボックス 84">
              <a:extLst>
                <a:ext uri="{FF2B5EF4-FFF2-40B4-BE49-F238E27FC236}">
                  <a16:creationId xmlns:a16="http://schemas.microsoft.com/office/drawing/2014/main" id="{AB48EA30-72EC-F843-E24E-0F8892FC956F}"/>
                </a:ext>
              </a:extLst>
            </p:cNvPr>
            <p:cNvSpPr txBox="1"/>
            <p:nvPr/>
          </p:nvSpPr>
          <p:spPr>
            <a:xfrm>
              <a:off x="5979120" y="3501270"/>
              <a:ext cx="432000"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88" name="テキスト ボックス 87">
              <a:extLst>
                <a:ext uri="{FF2B5EF4-FFF2-40B4-BE49-F238E27FC236}">
                  <a16:creationId xmlns:a16="http://schemas.microsoft.com/office/drawing/2014/main" id="{BA0C3ABC-2195-075F-C35B-91CC8E14A148}"/>
                </a:ext>
              </a:extLst>
            </p:cNvPr>
            <p:cNvSpPr txBox="1"/>
            <p:nvPr/>
          </p:nvSpPr>
          <p:spPr>
            <a:xfrm>
              <a:off x="6559106" y="2507791"/>
              <a:ext cx="1080000" cy="108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21" name="テキスト ボックス 20">
              <a:extLst>
                <a:ext uri="{FF2B5EF4-FFF2-40B4-BE49-F238E27FC236}">
                  <a16:creationId xmlns:a16="http://schemas.microsoft.com/office/drawing/2014/main" id="{C0697EBC-B871-4549-3501-906F5FE3C4CD}"/>
                </a:ext>
              </a:extLst>
            </p:cNvPr>
            <p:cNvSpPr txBox="1"/>
            <p:nvPr/>
          </p:nvSpPr>
          <p:spPr>
            <a:xfrm>
              <a:off x="3523240" y="5306559"/>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20" name="テキスト ボックス 19">
              <a:extLst>
                <a:ext uri="{FF2B5EF4-FFF2-40B4-BE49-F238E27FC236}">
                  <a16:creationId xmlns:a16="http://schemas.microsoft.com/office/drawing/2014/main" id="{6BC4ED69-CA8C-A500-D921-9873D733DDFB}"/>
                </a:ext>
              </a:extLst>
            </p:cNvPr>
            <p:cNvSpPr txBox="1"/>
            <p:nvPr/>
          </p:nvSpPr>
          <p:spPr>
            <a:xfrm>
              <a:off x="3935582" y="4952989"/>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grpSp>
          <p:nvGrpSpPr>
            <p:cNvPr id="23" name="グループ化 22">
              <a:extLst>
                <a:ext uri="{FF2B5EF4-FFF2-40B4-BE49-F238E27FC236}">
                  <a16:creationId xmlns:a16="http://schemas.microsoft.com/office/drawing/2014/main" id="{3944A017-49A5-4FDD-F5EE-3C530211A1A8}"/>
                </a:ext>
              </a:extLst>
            </p:cNvPr>
            <p:cNvGrpSpPr/>
            <p:nvPr/>
          </p:nvGrpSpPr>
          <p:grpSpPr>
            <a:xfrm>
              <a:off x="2850317" y="4680349"/>
              <a:ext cx="2203200" cy="1051200"/>
              <a:chOff x="2762791" y="4680350"/>
              <a:chExt cx="2234551" cy="1043809"/>
            </a:xfrm>
          </p:grpSpPr>
          <p:cxnSp>
            <p:nvCxnSpPr>
              <p:cNvPr id="80" name="直線矢印コネクタ 79">
                <a:extLst>
                  <a:ext uri="{FF2B5EF4-FFF2-40B4-BE49-F238E27FC236}">
                    <a16:creationId xmlns:a16="http://schemas.microsoft.com/office/drawing/2014/main" id="{B74667D8-DC84-3266-AAEB-2A044EF06D25}"/>
                  </a:ext>
                </a:extLst>
              </p:cNvPr>
              <p:cNvCxnSpPr>
                <a:cxnSpLocks/>
              </p:cNvCxnSpPr>
              <p:nvPr/>
            </p:nvCxnSpPr>
            <p:spPr>
              <a:xfrm flipH="1" flipV="1">
                <a:off x="2762791" y="4798999"/>
                <a:ext cx="2201892" cy="92516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540651D8-3294-405D-1006-59E6D88BE82A}"/>
                  </a:ext>
                </a:extLst>
              </p:cNvPr>
              <p:cNvCxnSpPr>
                <a:cxnSpLocks/>
              </p:cNvCxnSpPr>
              <p:nvPr/>
            </p:nvCxnSpPr>
            <p:spPr>
              <a:xfrm flipH="1" flipV="1">
                <a:off x="2795450" y="4680350"/>
                <a:ext cx="2201892" cy="925160"/>
              </a:xfrm>
              <a:prstGeom prst="straightConnector1">
                <a:avLst/>
              </a:prstGeom>
              <a:ln w="38100" cap="rnd">
                <a:solidFill>
                  <a:srgbClr val="FF0000"/>
                </a:solidFill>
                <a:prstDash val="solid"/>
                <a:round/>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25" name="グループ化 24">
              <a:extLst>
                <a:ext uri="{FF2B5EF4-FFF2-40B4-BE49-F238E27FC236}">
                  <a16:creationId xmlns:a16="http://schemas.microsoft.com/office/drawing/2014/main" id="{0290C176-9D25-6F19-0B14-639C42AEC8A5}"/>
                </a:ext>
              </a:extLst>
            </p:cNvPr>
            <p:cNvGrpSpPr/>
            <p:nvPr/>
          </p:nvGrpSpPr>
          <p:grpSpPr>
            <a:xfrm>
              <a:off x="2850972" y="3053685"/>
              <a:ext cx="2201890" cy="1051258"/>
              <a:chOff x="2816481" y="3021291"/>
              <a:chExt cx="2240193" cy="1109067"/>
            </a:xfrm>
          </p:grpSpPr>
          <p:cxnSp>
            <p:nvCxnSpPr>
              <p:cNvPr id="68" name="直線矢印コネクタ 67">
                <a:extLst>
                  <a:ext uri="{FF2B5EF4-FFF2-40B4-BE49-F238E27FC236}">
                    <a16:creationId xmlns:a16="http://schemas.microsoft.com/office/drawing/2014/main" id="{C8E98F40-44B7-AD2C-4BCF-E975BD926F32}"/>
                  </a:ext>
                </a:extLst>
              </p:cNvPr>
              <p:cNvCxnSpPr>
                <a:cxnSpLocks/>
              </p:cNvCxnSpPr>
              <p:nvPr/>
            </p:nvCxnSpPr>
            <p:spPr>
              <a:xfrm flipV="1">
                <a:off x="2816481" y="3021291"/>
                <a:ext cx="2240193" cy="981582"/>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0D43673C-27E2-906B-AD45-D911D837F0B7}"/>
                  </a:ext>
                </a:extLst>
              </p:cNvPr>
              <p:cNvCxnSpPr>
                <a:cxnSpLocks/>
              </p:cNvCxnSpPr>
              <p:nvPr/>
            </p:nvCxnSpPr>
            <p:spPr>
              <a:xfrm flipV="1">
                <a:off x="2816481" y="3148776"/>
                <a:ext cx="2240193" cy="981582"/>
              </a:xfrm>
              <a:prstGeom prst="straightConnector1">
                <a:avLst/>
              </a:prstGeom>
              <a:ln w="38100" cap="rnd">
                <a:solidFill>
                  <a:srgbClr val="FF0000"/>
                </a:solidFill>
                <a:prstDash val="solid"/>
                <a:round/>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sp>
        <p:nvSpPr>
          <p:cNvPr id="28" name="正方形/長方形 27">
            <a:extLst>
              <a:ext uri="{FF2B5EF4-FFF2-40B4-BE49-F238E27FC236}">
                <a16:creationId xmlns:a16="http://schemas.microsoft.com/office/drawing/2014/main" id="{5B794B5C-F1A5-6B60-230E-9440DBDF18D3}"/>
              </a:ext>
            </a:extLst>
          </p:cNvPr>
          <p:cNvSpPr>
            <a:spLocks noChangeAspect="1"/>
          </p:cNvSpPr>
          <p:nvPr/>
        </p:nvSpPr>
        <p:spPr bwMode="white">
          <a:xfrm>
            <a:off x="6249228" y="3623747"/>
            <a:ext cx="354239" cy="191260"/>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en-US" altLang="ja-JP" sz="1050" b="1">
                <a:solidFill>
                  <a:schemeClr val="bg1"/>
                </a:solidFill>
              </a:rPr>
              <a:t>A</a:t>
            </a:r>
            <a:r>
              <a:rPr kumimoji="1" lang="ja-JP" altLang="en-US" sz="1050" b="1">
                <a:solidFill>
                  <a:schemeClr val="bg1"/>
                </a:solidFill>
              </a:rPr>
              <a:t>国</a:t>
            </a:r>
            <a:endParaRPr kumimoji="1" lang="ja-JP" altLang="en-US" sz="1000" b="1">
              <a:solidFill>
                <a:schemeClr val="bg1"/>
              </a:solidFill>
            </a:endParaRPr>
          </a:p>
        </p:txBody>
      </p:sp>
      <p:sp>
        <p:nvSpPr>
          <p:cNvPr id="29" name="正方形/長方形 28">
            <a:extLst>
              <a:ext uri="{FF2B5EF4-FFF2-40B4-BE49-F238E27FC236}">
                <a16:creationId xmlns:a16="http://schemas.microsoft.com/office/drawing/2014/main" id="{44E718E2-9CB3-73F7-823C-E778D119B3BC}"/>
              </a:ext>
            </a:extLst>
          </p:cNvPr>
          <p:cNvSpPr>
            <a:spLocks noChangeAspect="1"/>
          </p:cNvSpPr>
          <p:nvPr/>
        </p:nvSpPr>
        <p:spPr bwMode="white">
          <a:xfrm>
            <a:off x="6249228" y="1958163"/>
            <a:ext cx="354239" cy="210166"/>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en-US" altLang="ja-JP" sz="1050" b="1">
                <a:solidFill>
                  <a:schemeClr val="bg1"/>
                </a:solidFill>
              </a:rPr>
              <a:t>A</a:t>
            </a:r>
            <a:r>
              <a:rPr kumimoji="1" lang="ja-JP" altLang="en-US" sz="1050" b="1">
                <a:solidFill>
                  <a:schemeClr val="bg1"/>
                </a:solidFill>
              </a:rPr>
              <a:t>国</a:t>
            </a:r>
            <a:endParaRPr kumimoji="1" lang="ja-JP" altLang="en-US" sz="1000" b="1">
              <a:solidFill>
                <a:schemeClr val="bg1"/>
              </a:solidFill>
            </a:endParaRPr>
          </a:p>
        </p:txBody>
      </p:sp>
      <p:sp>
        <p:nvSpPr>
          <p:cNvPr id="30" name="正方形/長方形 29">
            <a:extLst>
              <a:ext uri="{FF2B5EF4-FFF2-40B4-BE49-F238E27FC236}">
                <a16:creationId xmlns:a16="http://schemas.microsoft.com/office/drawing/2014/main" id="{384A030B-DE67-2269-53A4-04C21F78D20A}"/>
              </a:ext>
            </a:extLst>
          </p:cNvPr>
          <p:cNvSpPr>
            <a:spLocks noChangeAspect="1"/>
          </p:cNvSpPr>
          <p:nvPr/>
        </p:nvSpPr>
        <p:spPr bwMode="white">
          <a:xfrm>
            <a:off x="8806898" y="1958163"/>
            <a:ext cx="354239" cy="210166"/>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en-US" altLang="ja-JP" sz="1050" b="1">
                <a:solidFill>
                  <a:schemeClr val="bg1"/>
                </a:solidFill>
              </a:rPr>
              <a:t>A</a:t>
            </a:r>
            <a:r>
              <a:rPr kumimoji="1" lang="ja-JP" altLang="en-US" sz="1050" b="1">
                <a:solidFill>
                  <a:schemeClr val="bg1"/>
                </a:solidFill>
              </a:rPr>
              <a:t>国</a:t>
            </a:r>
            <a:endParaRPr kumimoji="1" lang="ja-JP" altLang="en-US" sz="1000" b="1">
              <a:solidFill>
                <a:schemeClr val="bg1"/>
              </a:solidFill>
            </a:endParaRPr>
          </a:p>
        </p:txBody>
      </p:sp>
      <p:sp>
        <p:nvSpPr>
          <p:cNvPr id="32" name="正方形/長方形 31">
            <a:extLst>
              <a:ext uri="{FF2B5EF4-FFF2-40B4-BE49-F238E27FC236}">
                <a16:creationId xmlns:a16="http://schemas.microsoft.com/office/drawing/2014/main" id="{6437CFEB-E47A-D05C-7C6D-38CB8700305B}"/>
              </a:ext>
            </a:extLst>
          </p:cNvPr>
          <p:cNvSpPr>
            <a:spLocks noChangeAspect="1"/>
          </p:cNvSpPr>
          <p:nvPr/>
        </p:nvSpPr>
        <p:spPr bwMode="white">
          <a:xfrm>
            <a:off x="6249228" y="5274494"/>
            <a:ext cx="354239" cy="191260"/>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en-US" altLang="ja-JP" sz="1050" b="1">
                <a:solidFill>
                  <a:schemeClr val="bg1"/>
                </a:solidFill>
              </a:rPr>
              <a:t>B</a:t>
            </a:r>
            <a:r>
              <a:rPr kumimoji="1" lang="ja-JP" altLang="en-US" sz="1050" b="1">
                <a:solidFill>
                  <a:schemeClr val="bg1"/>
                </a:solidFill>
              </a:rPr>
              <a:t>国</a:t>
            </a:r>
            <a:endParaRPr kumimoji="1" lang="ja-JP" altLang="en-US" sz="1000" b="1">
              <a:solidFill>
                <a:schemeClr val="bg1"/>
              </a:solidFill>
            </a:endParaRPr>
          </a:p>
        </p:txBody>
      </p:sp>
    </p:spTree>
    <p:extLst>
      <p:ext uri="{BB962C8B-B14F-4D97-AF65-F5344CB8AC3E}">
        <p14:creationId xmlns:p14="http://schemas.microsoft.com/office/powerpoint/2010/main" val="28139653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7BC0EA-1C38-5D8B-12A3-1D4ABD8C924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ED0A7FF-5206-32AC-CED0-4927B9B80BAC}"/>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7708DAE9-EC40-C585-4B8E-7B8F5118279A}"/>
              </a:ext>
            </a:extLst>
          </p:cNvPr>
          <p:cNvSpPr>
            <a:spLocks noGrp="1"/>
          </p:cNvSpPr>
          <p:nvPr>
            <p:ph type="body" sz="quarter" idx="17"/>
          </p:nvPr>
        </p:nvSpPr>
        <p:spPr/>
        <p:txBody>
          <a:bodyPr/>
          <a:lstStyle/>
          <a:p>
            <a:r>
              <a:rPr kumimoji="1" lang="en-GB" altLang="ja-JP"/>
              <a:t>4-2. </a:t>
            </a:r>
            <a:r>
              <a:rPr kumimoji="1" lang="ja-JP" altLang="en-US"/>
              <a:t>商業化に向けた取組 </a:t>
            </a:r>
            <a:r>
              <a:rPr kumimoji="1" lang="en-US" altLang="ja-JP"/>
              <a:t>1/2</a:t>
            </a:r>
            <a:endParaRPr kumimoji="1" lang="en-GB" altLang="ja-JP"/>
          </a:p>
        </p:txBody>
      </p:sp>
      <p:sp>
        <p:nvSpPr>
          <p:cNvPr id="23" name="正方形/長方形 22">
            <a:extLst>
              <a:ext uri="{FF2B5EF4-FFF2-40B4-BE49-F238E27FC236}">
                <a16:creationId xmlns:a16="http://schemas.microsoft.com/office/drawing/2014/main" id="{9392D42E-9F0A-EA2A-053C-C07140706B33}"/>
              </a:ext>
            </a:extLst>
          </p:cNvPr>
          <p:cNvSpPr/>
          <p:nvPr/>
        </p:nvSpPr>
        <p:spPr>
          <a:xfrm>
            <a:off x="510776" y="1494521"/>
            <a:ext cx="1742567"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商業化に向けた取組</a:t>
            </a:r>
          </a:p>
        </p:txBody>
      </p:sp>
      <p:sp>
        <p:nvSpPr>
          <p:cNvPr id="24" name="テキスト ボックス 23">
            <a:extLst>
              <a:ext uri="{FF2B5EF4-FFF2-40B4-BE49-F238E27FC236}">
                <a16:creationId xmlns:a16="http://schemas.microsoft.com/office/drawing/2014/main" id="{DC0C3DFC-8C79-1CCA-A1DD-59820BE3A561}"/>
              </a:ext>
            </a:extLst>
          </p:cNvPr>
          <p:cNvSpPr txBox="1"/>
          <p:nvPr/>
        </p:nvSpPr>
        <p:spPr>
          <a:xfrm>
            <a:off x="510776" y="5861970"/>
            <a:ext cx="8877243" cy="62773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2"/>
                </a:solidFill>
              </a:rPr>
              <a:t>XXX</a:t>
            </a:r>
            <a:r>
              <a:rPr kumimoji="1" lang="ja-JP" altLang="en-US" sz="1050">
                <a:solidFill>
                  <a:schemeClr val="tx2"/>
                </a:solidFill>
              </a:rPr>
              <a:t>（文章による補足はこちらに記載）</a:t>
            </a:r>
            <a:endParaRPr kumimoji="1" lang="en-US" altLang="ja-JP" sz="1050">
              <a:solidFill>
                <a:schemeClr val="tx2"/>
              </a:solidFill>
            </a:endParaRPr>
          </a:p>
        </p:txBody>
      </p:sp>
      <p:sp>
        <p:nvSpPr>
          <p:cNvPr id="25" name="正方形/長方形 24">
            <a:extLst>
              <a:ext uri="{FF2B5EF4-FFF2-40B4-BE49-F238E27FC236}">
                <a16:creationId xmlns:a16="http://schemas.microsoft.com/office/drawing/2014/main" id="{2D9B2962-FB95-306C-F820-AF9FB8AFE3B8}"/>
              </a:ext>
            </a:extLst>
          </p:cNvPr>
          <p:cNvSpPr/>
          <p:nvPr/>
        </p:nvSpPr>
        <p:spPr>
          <a:xfrm>
            <a:off x="510776" y="1838075"/>
            <a:ext cx="1314000" cy="39600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実施項目</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29FE8CA-186B-964E-D705-F94DC8F5FD0A}"/>
              </a:ext>
            </a:extLst>
          </p:cNvPr>
          <p:cNvSpPr/>
          <p:nvPr/>
        </p:nvSpPr>
        <p:spPr>
          <a:xfrm>
            <a:off x="510776" y="2283152"/>
            <a:ext cx="1314000" cy="396000"/>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マイルストーン</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B1AD2E33-0095-DC9B-0F09-76FA4C6A0C9E}"/>
              </a:ext>
            </a:extLst>
          </p:cNvPr>
          <p:cNvSpPr/>
          <p:nvPr/>
        </p:nvSpPr>
        <p:spPr>
          <a:xfrm>
            <a:off x="510776" y="2727554"/>
            <a:ext cx="1314000" cy="5616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5625A749-92E4-7CB2-B673-0CEA1FEEB34E}"/>
              </a:ext>
            </a:extLst>
          </p:cNvPr>
          <p:cNvSpPr/>
          <p:nvPr/>
        </p:nvSpPr>
        <p:spPr>
          <a:xfrm>
            <a:off x="510776" y="3336919"/>
            <a:ext cx="1314000" cy="5616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9" name="正方形/長方形 28">
            <a:extLst>
              <a:ext uri="{FF2B5EF4-FFF2-40B4-BE49-F238E27FC236}">
                <a16:creationId xmlns:a16="http://schemas.microsoft.com/office/drawing/2014/main" id="{9D2B8C03-588A-F092-663E-47C24C0F1FB7}"/>
              </a:ext>
            </a:extLst>
          </p:cNvPr>
          <p:cNvSpPr/>
          <p:nvPr/>
        </p:nvSpPr>
        <p:spPr>
          <a:xfrm>
            <a:off x="510776" y="3947596"/>
            <a:ext cx="1314000" cy="5616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43F0DEA2-5D65-5EFD-D811-319B27594E81}"/>
              </a:ext>
            </a:extLst>
          </p:cNvPr>
          <p:cNvSpPr/>
          <p:nvPr/>
        </p:nvSpPr>
        <p:spPr>
          <a:xfrm>
            <a:off x="510776" y="4558273"/>
            <a:ext cx="1314000" cy="5616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1" name="矢印: 五方向 30">
            <a:extLst>
              <a:ext uri="{FF2B5EF4-FFF2-40B4-BE49-F238E27FC236}">
                <a16:creationId xmlns:a16="http://schemas.microsoft.com/office/drawing/2014/main" id="{DCEF325A-05C2-9F9D-4A03-72FB216A836D}"/>
              </a:ext>
            </a:extLst>
          </p:cNvPr>
          <p:cNvSpPr/>
          <p:nvPr/>
        </p:nvSpPr>
        <p:spPr>
          <a:xfrm>
            <a:off x="1867829" y="5168950"/>
            <a:ext cx="1828800"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34" name="矢印: 五方向 33">
            <a:extLst>
              <a:ext uri="{FF2B5EF4-FFF2-40B4-BE49-F238E27FC236}">
                <a16:creationId xmlns:a16="http://schemas.microsoft.com/office/drawing/2014/main" id="{30414B44-F1AF-9316-A9C5-996BC2D9447D}"/>
              </a:ext>
            </a:extLst>
          </p:cNvPr>
          <p:cNvSpPr/>
          <p:nvPr/>
        </p:nvSpPr>
        <p:spPr>
          <a:xfrm>
            <a:off x="3746600" y="5449750"/>
            <a:ext cx="1206400"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0" name="矢印: 五方向 39">
            <a:extLst>
              <a:ext uri="{FF2B5EF4-FFF2-40B4-BE49-F238E27FC236}">
                <a16:creationId xmlns:a16="http://schemas.microsoft.com/office/drawing/2014/main" id="{91FBA4C9-C91A-90FA-5267-7D9884FED3AA}"/>
              </a:ext>
            </a:extLst>
          </p:cNvPr>
          <p:cNvSpPr/>
          <p:nvPr/>
        </p:nvSpPr>
        <p:spPr>
          <a:xfrm>
            <a:off x="4952999" y="3336919"/>
            <a:ext cx="2478197"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1" name="矢印: 五方向 40">
            <a:extLst>
              <a:ext uri="{FF2B5EF4-FFF2-40B4-BE49-F238E27FC236}">
                <a16:creationId xmlns:a16="http://schemas.microsoft.com/office/drawing/2014/main" id="{C8E7391C-39CF-D597-E4C4-843EE32C2A4D}"/>
              </a:ext>
            </a:extLst>
          </p:cNvPr>
          <p:cNvSpPr/>
          <p:nvPr/>
        </p:nvSpPr>
        <p:spPr>
          <a:xfrm>
            <a:off x="7497383" y="3617719"/>
            <a:ext cx="1804832"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5" name="矢印: 五方向 44">
            <a:extLst>
              <a:ext uri="{FF2B5EF4-FFF2-40B4-BE49-F238E27FC236}">
                <a16:creationId xmlns:a16="http://schemas.microsoft.com/office/drawing/2014/main" id="{139EE0CD-791D-1D8C-4AA2-B6B5C13ADF9A}"/>
              </a:ext>
            </a:extLst>
          </p:cNvPr>
          <p:cNvSpPr/>
          <p:nvPr/>
        </p:nvSpPr>
        <p:spPr>
          <a:xfrm>
            <a:off x="1867829" y="3947596"/>
            <a:ext cx="1828800"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6" name="矢印: 五方向 45">
            <a:extLst>
              <a:ext uri="{FF2B5EF4-FFF2-40B4-BE49-F238E27FC236}">
                <a16:creationId xmlns:a16="http://schemas.microsoft.com/office/drawing/2014/main" id="{CE1EB3A7-F815-F71D-1100-115426E84471}"/>
              </a:ext>
            </a:extLst>
          </p:cNvPr>
          <p:cNvSpPr/>
          <p:nvPr/>
        </p:nvSpPr>
        <p:spPr>
          <a:xfrm>
            <a:off x="3746600" y="4228396"/>
            <a:ext cx="1206400"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8" name="矢印: 五方向 47">
            <a:extLst>
              <a:ext uri="{FF2B5EF4-FFF2-40B4-BE49-F238E27FC236}">
                <a16:creationId xmlns:a16="http://schemas.microsoft.com/office/drawing/2014/main" id="{8E49346C-08FC-5345-EAA9-4A979BE7EEFB}"/>
              </a:ext>
            </a:extLst>
          </p:cNvPr>
          <p:cNvSpPr/>
          <p:nvPr/>
        </p:nvSpPr>
        <p:spPr>
          <a:xfrm>
            <a:off x="4952999" y="4558273"/>
            <a:ext cx="2478197"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59" name="矢印: 五方向 58">
            <a:extLst>
              <a:ext uri="{FF2B5EF4-FFF2-40B4-BE49-F238E27FC236}">
                <a16:creationId xmlns:a16="http://schemas.microsoft.com/office/drawing/2014/main" id="{D7E7E83F-3C2D-4F03-919B-103BD80003D8}"/>
              </a:ext>
            </a:extLst>
          </p:cNvPr>
          <p:cNvSpPr/>
          <p:nvPr/>
        </p:nvSpPr>
        <p:spPr>
          <a:xfrm>
            <a:off x="7497383" y="4839073"/>
            <a:ext cx="1804832"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4" name="コンテンツ プレースホルダー 5">
            <a:extLst>
              <a:ext uri="{FF2B5EF4-FFF2-40B4-BE49-F238E27FC236}">
                <a16:creationId xmlns:a16="http://schemas.microsoft.com/office/drawing/2014/main" id="{443EBC63-CFA1-F0E6-FAE4-F8060C09520B}"/>
              </a:ext>
            </a:extLst>
          </p:cNvPr>
          <p:cNvSpPr txBox="1">
            <a:spLocks/>
          </p:cNvSpPr>
          <p:nvPr/>
        </p:nvSpPr>
        <p:spPr>
          <a:xfrm>
            <a:off x="2178308" y="2491592"/>
            <a:ext cx="756000" cy="168570"/>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p>
        </p:txBody>
      </p:sp>
      <p:sp>
        <p:nvSpPr>
          <p:cNvPr id="78" name="二等辺三角形 77">
            <a:extLst>
              <a:ext uri="{FF2B5EF4-FFF2-40B4-BE49-F238E27FC236}">
                <a16:creationId xmlns:a16="http://schemas.microsoft.com/office/drawing/2014/main" id="{95211CDD-0980-9BFB-5988-C009112FB43E}"/>
              </a:ext>
            </a:extLst>
          </p:cNvPr>
          <p:cNvSpPr/>
          <p:nvPr/>
        </p:nvSpPr>
        <p:spPr>
          <a:xfrm flipV="1">
            <a:off x="2438943" y="2283152"/>
            <a:ext cx="234730" cy="168570"/>
          </a:xfrm>
          <a:prstGeom prst="triangle">
            <a:avLst/>
          </a:prstGeom>
          <a:solidFill>
            <a:srgbClr val="33CC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sp>
        <p:nvSpPr>
          <p:cNvPr id="80" name="コンテンツ プレースホルダー 5">
            <a:extLst>
              <a:ext uri="{FF2B5EF4-FFF2-40B4-BE49-F238E27FC236}">
                <a16:creationId xmlns:a16="http://schemas.microsoft.com/office/drawing/2014/main" id="{01C5F94E-3FE9-F57B-3B53-E2E9E35F5755}"/>
              </a:ext>
            </a:extLst>
          </p:cNvPr>
          <p:cNvSpPr txBox="1">
            <a:spLocks/>
          </p:cNvSpPr>
          <p:nvPr/>
        </p:nvSpPr>
        <p:spPr>
          <a:xfrm>
            <a:off x="5236378" y="2491592"/>
            <a:ext cx="756000" cy="168570"/>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endParaRPr lang="ja-JP" altLang="en-US" sz="1050"/>
          </a:p>
        </p:txBody>
      </p:sp>
      <p:sp>
        <p:nvSpPr>
          <p:cNvPr id="81" name="二等辺三角形 80">
            <a:extLst>
              <a:ext uri="{FF2B5EF4-FFF2-40B4-BE49-F238E27FC236}">
                <a16:creationId xmlns:a16="http://schemas.microsoft.com/office/drawing/2014/main" id="{EBC674EF-5226-BA58-7A39-2B5F636D5D6B}"/>
              </a:ext>
            </a:extLst>
          </p:cNvPr>
          <p:cNvSpPr/>
          <p:nvPr/>
        </p:nvSpPr>
        <p:spPr>
          <a:xfrm flipV="1">
            <a:off x="5497013" y="2283152"/>
            <a:ext cx="234730" cy="168570"/>
          </a:xfrm>
          <a:prstGeom prst="triangle">
            <a:avLst/>
          </a:prstGeom>
          <a:solidFill>
            <a:srgbClr val="33CC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sp>
        <p:nvSpPr>
          <p:cNvPr id="82" name="矢印: 五方向 81">
            <a:extLst>
              <a:ext uri="{FF2B5EF4-FFF2-40B4-BE49-F238E27FC236}">
                <a16:creationId xmlns:a16="http://schemas.microsoft.com/office/drawing/2014/main" id="{5AA977BD-8B18-E02A-9077-77A5ADE8536F}"/>
              </a:ext>
            </a:extLst>
          </p:cNvPr>
          <p:cNvSpPr/>
          <p:nvPr/>
        </p:nvSpPr>
        <p:spPr>
          <a:xfrm>
            <a:off x="4436832" y="1838075"/>
            <a:ext cx="2386358" cy="39600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２年目</a:t>
            </a:r>
          </a:p>
        </p:txBody>
      </p:sp>
      <p:sp>
        <p:nvSpPr>
          <p:cNvPr id="83" name="矢印: 五方向 82">
            <a:extLst>
              <a:ext uri="{FF2B5EF4-FFF2-40B4-BE49-F238E27FC236}">
                <a16:creationId xmlns:a16="http://schemas.microsoft.com/office/drawing/2014/main" id="{CE1835F5-6B31-1B1F-3F0C-3A3221D93DBF}"/>
              </a:ext>
            </a:extLst>
          </p:cNvPr>
          <p:cNvSpPr/>
          <p:nvPr/>
        </p:nvSpPr>
        <p:spPr>
          <a:xfrm>
            <a:off x="7005837" y="1838075"/>
            <a:ext cx="2386357" cy="39600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３年目</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en-US" altLang="ja-JP" sz="1200" b="1">
                <a:solidFill>
                  <a:schemeClr val="bg1"/>
                </a:solidFill>
                <a:latin typeface="Meiryo UI" panose="020B0604030504040204" pitchFamily="50" charset="-128"/>
                <a:ea typeface="Meiryo UI" panose="020B0604030504040204" pitchFamily="50" charset="-128"/>
              </a:rPr>
              <a:t>※</a:t>
            </a:r>
            <a:r>
              <a:rPr kumimoji="1" lang="ja-JP" altLang="en-US" sz="1200" b="1">
                <a:solidFill>
                  <a:schemeClr val="bg1"/>
                </a:solidFill>
                <a:latin typeface="Meiryo UI" panose="020B0604030504040204" pitchFamily="50" charset="-128"/>
                <a:ea typeface="Meiryo UI" panose="020B0604030504040204" pitchFamily="50" charset="-128"/>
              </a:rPr>
              <a:t>商業化達成期限</a:t>
            </a:r>
          </a:p>
        </p:txBody>
      </p:sp>
      <p:sp>
        <p:nvSpPr>
          <p:cNvPr id="84" name="矢印: 五方向 83">
            <a:extLst>
              <a:ext uri="{FF2B5EF4-FFF2-40B4-BE49-F238E27FC236}">
                <a16:creationId xmlns:a16="http://schemas.microsoft.com/office/drawing/2014/main" id="{073680AA-DD10-6D31-1E07-1983B752B5BC}"/>
              </a:ext>
            </a:extLst>
          </p:cNvPr>
          <p:cNvSpPr/>
          <p:nvPr/>
        </p:nvSpPr>
        <p:spPr>
          <a:xfrm>
            <a:off x="1867830" y="1838075"/>
            <a:ext cx="2386355" cy="39600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実証事業終了後１年目</a:t>
            </a:r>
          </a:p>
        </p:txBody>
      </p:sp>
      <p:sp>
        <p:nvSpPr>
          <p:cNvPr id="9" name="正方形/長方形 8">
            <a:extLst>
              <a:ext uri="{FF2B5EF4-FFF2-40B4-BE49-F238E27FC236}">
                <a16:creationId xmlns:a16="http://schemas.microsoft.com/office/drawing/2014/main" id="{58D299DC-D9A6-C7D3-0097-95B32907130D}"/>
              </a:ext>
            </a:extLst>
          </p:cNvPr>
          <p:cNvSpPr/>
          <p:nvPr/>
        </p:nvSpPr>
        <p:spPr>
          <a:xfrm>
            <a:off x="510776" y="5168949"/>
            <a:ext cx="1314000" cy="561600"/>
          </a:xfrm>
          <a:prstGeom prst="rect">
            <a:avLst/>
          </a:prstGeom>
          <a:solidFill>
            <a:schemeClr val="accent4"/>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050">
                <a:solidFill>
                  <a:schemeClr val="tx2"/>
                </a:solidFill>
                <a:latin typeface="Meiryo UI" panose="020B0604030504040204" pitchFamily="50" charset="-128"/>
                <a:ea typeface="Meiryo UI" panose="020B0604030504040204" pitchFamily="50" charset="-128"/>
              </a:rPr>
              <a:t>資金調達</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0E207040-82A4-2475-D19F-6E9B8FF235AE}"/>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a:ea typeface="Meiryo UI"/>
              </a:rPr>
              <a:t>審査評価項目</a:t>
            </a:r>
            <a:r>
              <a:rPr kumimoji="1" lang="en-US" altLang="ja-JP" sz="1200" b="1">
                <a:solidFill>
                  <a:schemeClr val="bg1"/>
                </a:solidFill>
                <a:latin typeface="Meiryo UI"/>
                <a:ea typeface="Meiryo UI"/>
              </a:rPr>
              <a:t>4,7,9,10</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13" name="矢印: 五方向 12">
            <a:extLst>
              <a:ext uri="{FF2B5EF4-FFF2-40B4-BE49-F238E27FC236}">
                <a16:creationId xmlns:a16="http://schemas.microsoft.com/office/drawing/2014/main" id="{42CCDB91-FB30-1BDD-CFA3-8A7D047A5B9C}"/>
              </a:ext>
            </a:extLst>
          </p:cNvPr>
          <p:cNvSpPr/>
          <p:nvPr/>
        </p:nvSpPr>
        <p:spPr>
          <a:xfrm>
            <a:off x="1867829" y="2727554"/>
            <a:ext cx="1828800"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14" name="矢印: 五方向 13">
            <a:extLst>
              <a:ext uri="{FF2B5EF4-FFF2-40B4-BE49-F238E27FC236}">
                <a16:creationId xmlns:a16="http://schemas.microsoft.com/office/drawing/2014/main" id="{E8A430CA-05AD-884D-64AC-D8881992652F}"/>
              </a:ext>
            </a:extLst>
          </p:cNvPr>
          <p:cNvSpPr/>
          <p:nvPr/>
        </p:nvSpPr>
        <p:spPr>
          <a:xfrm>
            <a:off x="3746600" y="3008354"/>
            <a:ext cx="1206400"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211895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2C48CD-5566-D4F5-1B0B-06106F7F1DED}"/>
            </a:ext>
          </a:extLst>
        </p:cNvPr>
        <p:cNvGrpSpPr/>
        <p:nvPr/>
      </p:nvGrpSpPr>
      <p:grpSpPr>
        <a:xfrm>
          <a:off x="0" y="0"/>
          <a:ext cx="0" cy="0"/>
          <a:chOff x="0" y="0"/>
          <a:chExt cx="0" cy="0"/>
        </a:xfrm>
      </p:grpSpPr>
      <p:cxnSp>
        <p:nvCxnSpPr>
          <p:cNvPr id="31" name="直線コネクタ 30">
            <a:extLst>
              <a:ext uri="{FF2B5EF4-FFF2-40B4-BE49-F238E27FC236}">
                <a16:creationId xmlns:a16="http://schemas.microsoft.com/office/drawing/2014/main" id="{F82939D6-63EC-85A3-5864-4C2BC7463679}"/>
              </a:ext>
            </a:extLst>
          </p:cNvPr>
          <p:cNvCxnSpPr>
            <a:cxnSpLocks/>
          </p:cNvCxnSpPr>
          <p:nvPr/>
        </p:nvCxnSpPr>
        <p:spPr>
          <a:xfrm>
            <a:off x="565584" y="6110558"/>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 name="テキスト プレースホルダー 1">
            <a:extLst>
              <a:ext uri="{FF2B5EF4-FFF2-40B4-BE49-F238E27FC236}">
                <a16:creationId xmlns:a16="http://schemas.microsoft.com/office/drawing/2014/main" id="{2FA2E2C8-360C-9BF9-FDF0-90E65F80446D}"/>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699D2CA0-DE95-9E2D-BB65-2EF31DB3064D}"/>
              </a:ext>
            </a:extLst>
          </p:cNvPr>
          <p:cNvSpPr>
            <a:spLocks noGrp="1"/>
          </p:cNvSpPr>
          <p:nvPr>
            <p:ph type="body" sz="quarter" idx="17"/>
          </p:nvPr>
        </p:nvSpPr>
        <p:spPr/>
        <p:txBody>
          <a:bodyPr/>
          <a:lstStyle/>
          <a:p>
            <a:r>
              <a:rPr kumimoji="1" lang="en-GB" altLang="ja-JP"/>
              <a:t>4-2. </a:t>
            </a:r>
            <a:r>
              <a:rPr kumimoji="1" lang="ja-JP" altLang="en-US"/>
              <a:t>商業化に向けた取組 </a:t>
            </a:r>
            <a:r>
              <a:rPr kumimoji="1" lang="en-US" altLang="ja-JP"/>
              <a:t>2/2</a:t>
            </a:r>
            <a:endParaRPr kumimoji="1" lang="en-GB" altLang="ja-JP"/>
          </a:p>
        </p:txBody>
      </p:sp>
      <p:sp>
        <p:nvSpPr>
          <p:cNvPr id="9" name="正方形/長方形 8">
            <a:extLst>
              <a:ext uri="{FF2B5EF4-FFF2-40B4-BE49-F238E27FC236}">
                <a16:creationId xmlns:a16="http://schemas.microsoft.com/office/drawing/2014/main" id="{85818465-2596-212C-CA4B-364CA1F6FBD8}"/>
              </a:ext>
            </a:extLst>
          </p:cNvPr>
          <p:cNvSpPr/>
          <p:nvPr/>
        </p:nvSpPr>
        <p:spPr>
          <a:xfrm>
            <a:off x="512292" y="6174084"/>
            <a:ext cx="1661472" cy="428273"/>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補助対象事業の</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売上高</a:t>
            </a:r>
          </a:p>
        </p:txBody>
      </p:sp>
      <p:sp>
        <p:nvSpPr>
          <p:cNvPr id="59" name="正方形/長方形 58">
            <a:extLst>
              <a:ext uri="{FF2B5EF4-FFF2-40B4-BE49-F238E27FC236}">
                <a16:creationId xmlns:a16="http://schemas.microsoft.com/office/drawing/2014/main" id="{15C29EF0-EB92-3F85-3C04-26DFE75F4BEA}"/>
              </a:ext>
            </a:extLst>
          </p:cNvPr>
          <p:cNvSpPr/>
          <p:nvPr/>
        </p:nvSpPr>
        <p:spPr>
          <a:xfrm>
            <a:off x="931764" y="3065545"/>
            <a:ext cx="1242000" cy="712753"/>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XXX</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48FCFBEB-EA96-8C9B-C7D0-B92F5F910179}"/>
              </a:ext>
            </a:extLst>
          </p:cNvPr>
          <p:cNvSpPr/>
          <p:nvPr/>
        </p:nvSpPr>
        <p:spPr>
          <a:xfrm>
            <a:off x="931764" y="3821790"/>
            <a:ext cx="1242000" cy="712753"/>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XXX</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69" name="正方形/長方形 68">
            <a:extLst>
              <a:ext uri="{FF2B5EF4-FFF2-40B4-BE49-F238E27FC236}">
                <a16:creationId xmlns:a16="http://schemas.microsoft.com/office/drawing/2014/main" id="{1A2FA8BF-7B4B-B6DD-349D-ADFC02093D70}"/>
              </a:ext>
            </a:extLst>
          </p:cNvPr>
          <p:cNvSpPr/>
          <p:nvPr/>
        </p:nvSpPr>
        <p:spPr>
          <a:xfrm>
            <a:off x="931764" y="4578035"/>
            <a:ext cx="1242000" cy="712753"/>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XXX</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D9B0701E-7AD7-B92E-6736-776167B5DB4B}"/>
              </a:ext>
            </a:extLst>
          </p:cNvPr>
          <p:cNvSpPr/>
          <p:nvPr/>
        </p:nvSpPr>
        <p:spPr>
          <a:xfrm>
            <a:off x="931764" y="5334280"/>
            <a:ext cx="1242000" cy="712753"/>
          </a:xfrm>
          <a:prstGeom prst="rect">
            <a:avLst/>
          </a:prstGeom>
          <a:solidFill>
            <a:schemeClr val="accent4"/>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資金調達額</a:t>
            </a:r>
          </a:p>
        </p:txBody>
      </p:sp>
      <p:sp>
        <p:nvSpPr>
          <p:cNvPr id="79" name="正方形/長方形 78">
            <a:extLst>
              <a:ext uri="{FF2B5EF4-FFF2-40B4-BE49-F238E27FC236}">
                <a16:creationId xmlns:a16="http://schemas.microsoft.com/office/drawing/2014/main" id="{107430A2-AFB1-AACC-4E1A-91650D172DD9}"/>
              </a:ext>
            </a:extLst>
          </p:cNvPr>
          <p:cNvSpPr/>
          <p:nvPr/>
        </p:nvSpPr>
        <p:spPr>
          <a:xfrm>
            <a:off x="510776" y="1494521"/>
            <a:ext cx="2808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商業化に向けた取組：測定に係る</a:t>
            </a:r>
            <a:r>
              <a:rPr kumimoji="1" lang="en-US" altLang="ja-JP" sz="1200" b="1">
                <a:solidFill>
                  <a:schemeClr val="tx2"/>
                </a:solidFill>
                <a:latin typeface="Meiryo UI" panose="020B0604030504040204" pitchFamily="50" charset="-128"/>
                <a:ea typeface="Meiryo UI" panose="020B0604030504040204" pitchFamily="50" charset="-128"/>
              </a:rPr>
              <a:t>KPI</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0DC3429B-9166-F72E-20B1-1B5FE4595C59}"/>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a:ea typeface="Meiryo UI"/>
              </a:rPr>
              <a:t>審査評価項目</a:t>
            </a:r>
            <a:r>
              <a:rPr kumimoji="1" lang="en-US" altLang="ja-JP" sz="1200" b="1">
                <a:solidFill>
                  <a:schemeClr val="bg1"/>
                </a:solidFill>
                <a:latin typeface="Meiryo UI"/>
                <a:ea typeface="Meiryo UI"/>
              </a:rPr>
              <a:t>4,6,9</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FAAA1B8A-B07D-F45E-4A38-FDAF7D1AB5E4}"/>
              </a:ext>
            </a:extLst>
          </p:cNvPr>
          <p:cNvSpPr/>
          <p:nvPr/>
        </p:nvSpPr>
        <p:spPr>
          <a:xfrm>
            <a:off x="510776" y="2309300"/>
            <a:ext cx="346672" cy="3733971"/>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KPI</a:t>
            </a:r>
          </a:p>
        </p:txBody>
      </p:sp>
      <p:sp>
        <p:nvSpPr>
          <p:cNvPr id="23" name="コンテンツ プレースホルダー 5">
            <a:extLst>
              <a:ext uri="{FF2B5EF4-FFF2-40B4-BE49-F238E27FC236}">
                <a16:creationId xmlns:a16="http://schemas.microsoft.com/office/drawing/2014/main" id="{15A14977-AC2E-A6E9-2F73-85C06AD41F78}"/>
              </a:ext>
            </a:extLst>
          </p:cNvPr>
          <p:cNvSpPr txBox="1">
            <a:spLocks/>
          </p:cNvSpPr>
          <p:nvPr/>
        </p:nvSpPr>
        <p:spPr>
          <a:xfrm>
            <a:off x="6779308" y="1318835"/>
            <a:ext cx="1511623" cy="168570"/>
          </a:xfrm>
          <a:prstGeom prst="rect">
            <a:avLst/>
          </a:prstGeom>
          <a:noFill/>
          <a:ln>
            <a:noFill/>
          </a:ln>
        </p:spPr>
        <p:txBody>
          <a:bodyPr lIns="0" tIns="0" rIns="0" bIns="0" anchor="t"/>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spcBef>
                <a:spcPts val="0"/>
              </a:spcBef>
              <a:buNone/>
            </a:pPr>
            <a:r>
              <a:rPr lang="ja-JP" altLang="en-US" sz="1100" b="1"/>
              <a:t>（参考）</a:t>
            </a:r>
            <a:endParaRPr lang="en-US" altLang="ja-JP" sz="1100" b="1"/>
          </a:p>
          <a:p>
            <a:pPr marL="0" indent="0" algn="ctr">
              <a:lnSpc>
                <a:spcPct val="100000"/>
              </a:lnSpc>
              <a:spcBef>
                <a:spcPts val="0"/>
              </a:spcBef>
              <a:buNone/>
            </a:pPr>
            <a:r>
              <a:rPr lang="ja-JP" altLang="en-US" sz="1100" b="1"/>
              <a:t>商業化達成期限</a:t>
            </a:r>
            <a:endParaRPr lang="en-US" altLang="ja-JP" sz="1100" b="1"/>
          </a:p>
        </p:txBody>
      </p:sp>
      <p:sp>
        <p:nvSpPr>
          <p:cNvPr id="24" name="二等辺三角形 23">
            <a:extLst>
              <a:ext uri="{FF2B5EF4-FFF2-40B4-BE49-F238E27FC236}">
                <a16:creationId xmlns:a16="http://schemas.microsoft.com/office/drawing/2014/main" id="{0B048DA0-9D13-67BF-643C-B8ABD388759D}"/>
              </a:ext>
            </a:extLst>
          </p:cNvPr>
          <p:cNvSpPr/>
          <p:nvPr/>
        </p:nvSpPr>
        <p:spPr>
          <a:xfrm flipV="1">
            <a:off x="7438070" y="1683240"/>
            <a:ext cx="234730" cy="168570"/>
          </a:xfrm>
          <a:prstGeom prst="triangle">
            <a:avLst/>
          </a:prstGeom>
          <a:solidFill>
            <a:srgbClr val="33CC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sp>
        <p:nvSpPr>
          <p:cNvPr id="25" name="正方形/長方形 24">
            <a:extLst>
              <a:ext uri="{FF2B5EF4-FFF2-40B4-BE49-F238E27FC236}">
                <a16:creationId xmlns:a16="http://schemas.microsoft.com/office/drawing/2014/main" id="{044939CE-22CA-2AC5-B0D0-96DA2B26B3E8}"/>
              </a:ext>
            </a:extLst>
          </p:cNvPr>
          <p:cNvSpPr/>
          <p:nvPr/>
        </p:nvSpPr>
        <p:spPr>
          <a:xfrm>
            <a:off x="931764" y="2309300"/>
            <a:ext cx="1242000" cy="712753"/>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XXX</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6BC48EE2-2A4E-3ABA-F166-6D31A29F21D6}"/>
              </a:ext>
            </a:extLst>
          </p:cNvPr>
          <p:cNvSpPr/>
          <p:nvPr/>
        </p:nvSpPr>
        <p:spPr>
          <a:xfrm>
            <a:off x="2248080" y="1848061"/>
            <a:ext cx="1734100" cy="396000"/>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実証事業完了時点</a:t>
            </a:r>
          </a:p>
        </p:txBody>
      </p:sp>
      <p:sp>
        <p:nvSpPr>
          <p:cNvPr id="6" name="矢印: 五方向 5">
            <a:extLst>
              <a:ext uri="{FF2B5EF4-FFF2-40B4-BE49-F238E27FC236}">
                <a16:creationId xmlns:a16="http://schemas.microsoft.com/office/drawing/2014/main" id="{93455EB7-C5B6-92AC-1A0C-24D435A48FA3}"/>
              </a:ext>
            </a:extLst>
          </p:cNvPr>
          <p:cNvSpPr/>
          <p:nvPr/>
        </p:nvSpPr>
        <p:spPr>
          <a:xfrm>
            <a:off x="4051935" y="1848061"/>
            <a:ext cx="1734100" cy="39600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１年後</a:t>
            </a:r>
          </a:p>
        </p:txBody>
      </p:sp>
      <p:sp>
        <p:nvSpPr>
          <p:cNvPr id="8" name="矢印: 五方向 7">
            <a:extLst>
              <a:ext uri="{FF2B5EF4-FFF2-40B4-BE49-F238E27FC236}">
                <a16:creationId xmlns:a16="http://schemas.microsoft.com/office/drawing/2014/main" id="{7E945DDA-57B3-AFB7-14B0-E4A2B2A78432}"/>
              </a:ext>
            </a:extLst>
          </p:cNvPr>
          <p:cNvSpPr/>
          <p:nvPr/>
        </p:nvSpPr>
        <p:spPr>
          <a:xfrm>
            <a:off x="5856227" y="1848061"/>
            <a:ext cx="1734100" cy="39600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３年後</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93077867-28EA-4996-7B43-03F3C37DA234}"/>
              </a:ext>
            </a:extLst>
          </p:cNvPr>
          <p:cNvSpPr/>
          <p:nvPr/>
        </p:nvSpPr>
        <p:spPr>
          <a:xfrm>
            <a:off x="2248080" y="230930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CD2C2FE2-61CD-863F-DC64-5A8C84633B8F}"/>
              </a:ext>
            </a:extLst>
          </p:cNvPr>
          <p:cNvSpPr/>
          <p:nvPr/>
        </p:nvSpPr>
        <p:spPr>
          <a:xfrm>
            <a:off x="4051935" y="230930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5" name="正方形/長方形 14">
            <a:extLst>
              <a:ext uri="{FF2B5EF4-FFF2-40B4-BE49-F238E27FC236}">
                <a16:creationId xmlns:a16="http://schemas.microsoft.com/office/drawing/2014/main" id="{9614A93A-7109-D3E9-0903-875441511410}"/>
              </a:ext>
            </a:extLst>
          </p:cNvPr>
          <p:cNvSpPr/>
          <p:nvPr/>
        </p:nvSpPr>
        <p:spPr>
          <a:xfrm>
            <a:off x="5856227" y="230930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0" name="正方形/長方形 59">
            <a:extLst>
              <a:ext uri="{FF2B5EF4-FFF2-40B4-BE49-F238E27FC236}">
                <a16:creationId xmlns:a16="http://schemas.microsoft.com/office/drawing/2014/main" id="{CE67F6CC-5F22-3E37-B0F7-76693D7FF8C8}"/>
              </a:ext>
            </a:extLst>
          </p:cNvPr>
          <p:cNvSpPr/>
          <p:nvPr/>
        </p:nvSpPr>
        <p:spPr>
          <a:xfrm>
            <a:off x="2248080" y="306554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1" name="正方形/長方形 60">
            <a:extLst>
              <a:ext uri="{FF2B5EF4-FFF2-40B4-BE49-F238E27FC236}">
                <a16:creationId xmlns:a16="http://schemas.microsoft.com/office/drawing/2014/main" id="{8C5E42AA-48A3-7204-3C69-70CACDD3B28E}"/>
              </a:ext>
            </a:extLst>
          </p:cNvPr>
          <p:cNvSpPr/>
          <p:nvPr/>
        </p:nvSpPr>
        <p:spPr>
          <a:xfrm>
            <a:off x="4051935" y="306554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3" name="正方形/長方形 62">
            <a:extLst>
              <a:ext uri="{FF2B5EF4-FFF2-40B4-BE49-F238E27FC236}">
                <a16:creationId xmlns:a16="http://schemas.microsoft.com/office/drawing/2014/main" id="{E7BA3D6E-A8F9-61AF-6C90-D02F09CC0CC4}"/>
              </a:ext>
            </a:extLst>
          </p:cNvPr>
          <p:cNvSpPr/>
          <p:nvPr/>
        </p:nvSpPr>
        <p:spPr>
          <a:xfrm>
            <a:off x="5856227" y="306554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5" name="正方形/長方形 64">
            <a:extLst>
              <a:ext uri="{FF2B5EF4-FFF2-40B4-BE49-F238E27FC236}">
                <a16:creationId xmlns:a16="http://schemas.microsoft.com/office/drawing/2014/main" id="{78BDA959-22A2-DF7A-0383-BD32DA33FA73}"/>
              </a:ext>
            </a:extLst>
          </p:cNvPr>
          <p:cNvSpPr/>
          <p:nvPr/>
        </p:nvSpPr>
        <p:spPr>
          <a:xfrm>
            <a:off x="2248080" y="382179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6" name="正方形/長方形 65">
            <a:extLst>
              <a:ext uri="{FF2B5EF4-FFF2-40B4-BE49-F238E27FC236}">
                <a16:creationId xmlns:a16="http://schemas.microsoft.com/office/drawing/2014/main" id="{46D54F6F-DAB9-0497-0D9E-CE08EC41EA21}"/>
              </a:ext>
            </a:extLst>
          </p:cNvPr>
          <p:cNvSpPr/>
          <p:nvPr/>
        </p:nvSpPr>
        <p:spPr>
          <a:xfrm>
            <a:off x="4051935" y="382179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8" name="正方形/長方形 67">
            <a:extLst>
              <a:ext uri="{FF2B5EF4-FFF2-40B4-BE49-F238E27FC236}">
                <a16:creationId xmlns:a16="http://schemas.microsoft.com/office/drawing/2014/main" id="{480C7107-D92E-9510-A26D-316002A77A33}"/>
              </a:ext>
            </a:extLst>
          </p:cNvPr>
          <p:cNvSpPr/>
          <p:nvPr/>
        </p:nvSpPr>
        <p:spPr>
          <a:xfrm>
            <a:off x="5856227" y="382179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70" name="正方形/長方形 69">
            <a:extLst>
              <a:ext uri="{FF2B5EF4-FFF2-40B4-BE49-F238E27FC236}">
                <a16:creationId xmlns:a16="http://schemas.microsoft.com/office/drawing/2014/main" id="{190FE3D4-A0A9-8A38-2A3A-6C12365A33B4}"/>
              </a:ext>
            </a:extLst>
          </p:cNvPr>
          <p:cNvSpPr/>
          <p:nvPr/>
        </p:nvSpPr>
        <p:spPr>
          <a:xfrm>
            <a:off x="2248080" y="457803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71" name="正方形/長方形 70">
            <a:extLst>
              <a:ext uri="{FF2B5EF4-FFF2-40B4-BE49-F238E27FC236}">
                <a16:creationId xmlns:a16="http://schemas.microsoft.com/office/drawing/2014/main" id="{CBE923F9-4900-9EDD-6124-7E75ACB33FEE}"/>
              </a:ext>
            </a:extLst>
          </p:cNvPr>
          <p:cNvSpPr/>
          <p:nvPr/>
        </p:nvSpPr>
        <p:spPr>
          <a:xfrm>
            <a:off x="4051935" y="457803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73" name="正方形/長方形 72">
            <a:extLst>
              <a:ext uri="{FF2B5EF4-FFF2-40B4-BE49-F238E27FC236}">
                <a16:creationId xmlns:a16="http://schemas.microsoft.com/office/drawing/2014/main" id="{9B02BA85-403A-DBDF-4524-48FF1BB01514}"/>
              </a:ext>
            </a:extLst>
          </p:cNvPr>
          <p:cNvSpPr/>
          <p:nvPr/>
        </p:nvSpPr>
        <p:spPr>
          <a:xfrm>
            <a:off x="5856227" y="457803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75" name="正方形/長方形 74">
            <a:extLst>
              <a:ext uri="{FF2B5EF4-FFF2-40B4-BE49-F238E27FC236}">
                <a16:creationId xmlns:a16="http://schemas.microsoft.com/office/drawing/2014/main" id="{A8974B5B-7E1A-804B-BA6A-4EAAD4C51DA1}"/>
              </a:ext>
            </a:extLst>
          </p:cNvPr>
          <p:cNvSpPr/>
          <p:nvPr/>
        </p:nvSpPr>
        <p:spPr>
          <a:xfrm>
            <a:off x="2248080" y="533428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76" name="正方形/長方形 75">
            <a:extLst>
              <a:ext uri="{FF2B5EF4-FFF2-40B4-BE49-F238E27FC236}">
                <a16:creationId xmlns:a16="http://schemas.microsoft.com/office/drawing/2014/main" id="{DB6BB8FA-FF47-FCCB-8414-DBA7232B3FDB}"/>
              </a:ext>
            </a:extLst>
          </p:cNvPr>
          <p:cNvSpPr/>
          <p:nvPr/>
        </p:nvSpPr>
        <p:spPr>
          <a:xfrm>
            <a:off x="4051935" y="533428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78" name="正方形/長方形 77">
            <a:extLst>
              <a:ext uri="{FF2B5EF4-FFF2-40B4-BE49-F238E27FC236}">
                <a16:creationId xmlns:a16="http://schemas.microsoft.com/office/drawing/2014/main" id="{5E5D4A26-E91E-9B7A-D6E4-F87C73EB48E8}"/>
              </a:ext>
            </a:extLst>
          </p:cNvPr>
          <p:cNvSpPr/>
          <p:nvPr/>
        </p:nvSpPr>
        <p:spPr>
          <a:xfrm>
            <a:off x="5856227" y="533428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8" name="矢印: 五方向 17">
            <a:extLst>
              <a:ext uri="{FF2B5EF4-FFF2-40B4-BE49-F238E27FC236}">
                <a16:creationId xmlns:a16="http://schemas.microsoft.com/office/drawing/2014/main" id="{0BC1DBF7-3E4C-C529-9E1A-9148715F71E3}"/>
              </a:ext>
            </a:extLst>
          </p:cNvPr>
          <p:cNvSpPr/>
          <p:nvPr/>
        </p:nvSpPr>
        <p:spPr>
          <a:xfrm>
            <a:off x="7660299" y="1838075"/>
            <a:ext cx="1734100" cy="396000"/>
          </a:xfrm>
          <a:prstGeom prst="homePlate">
            <a:avLst/>
          </a:prstGeom>
          <a:solidFill>
            <a:schemeClr val="accent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（参考）</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en-US" altLang="ja-JP" sz="1200" b="1">
                <a:solidFill>
                  <a:schemeClr val="tx1"/>
                </a:solidFill>
                <a:latin typeface="Meiryo UI" panose="020B0604030504040204" pitchFamily="50" charset="-128"/>
                <a:ea typeface="Meiryo UI" panose="020B0604030504040204" pitchFamily="50" charset="-128"/>
              </a:rPr>
              <a:t>5</a:t>
            </a:r>
            <a:r>
              <a:rPr kumimoji="1" lang="ja-JP" altLang="en-US" sz="1200" b="1">
                <a:solidFill>
                  <a:schemeClr val="tx1"/>
                </a:solidFill>
                <a:latin typeface="Meiryo UI" panose="020B0604030504040204" pitchFamily="50" charset="-128"/>
                <a:ea typeface="Meiryo UI" panose="020B0604030504040204" pitchFamily="50" charset="-128"/>
              </a:rPr>
              <a:t>年後</a:t>
            </a:r>
          </a:p>
        </p:txBody>
      </p:sp>
      <p:sp>
        <p:nvSpPr>
          <p:cNvPr id="7" name="正方形/長方形 6">
            <a:extLst>
              <a:ext uri="{FF2B5EF4-FFF2-40B4-BE49-F238E27FC236}">
                <a16:creationId xmlns:a16="http://schemas.microsoft.com/office/drawing/2014/main" id="{F6551E55-6CF5-23DD-5230-F58D6623D382}"/>
              </a:ext>
            </a:extLst>
          </p:cNvPr>
          <p:cNvSpPr/>
          <p:nvPr/>
        </p:nvSpPr>
        <p:spPr>
          <a:xfrm>
            <a:off x="7660299" y="230930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4" name="正方形/長方形 13">
            <a:extLst>
              <a:ext uri="{FF2B5EF4-FFF2-40B4-BE49-F238E27FC236}">
                <a16:creationId xmlns:a16="http://schemas.microsoft.com/office/drawing/2014/main" id="{C9F31A02-3DF5-581B-AB89-DE33BEF53DAF}"/>
              </a:ext>
            </a:extLst>
          </p:cNvPr>
          <p:cNvSpPr/>
          <p:nvPr/>
        </p:nvSpPr>
        <p:spPr>
          <a:xfrm>
            <a:off x="7660299" y="306554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7" name="正方形/長方形 16">
            <a:extLst>
              <a:ext uri="{FF2B5EF4-FFF2-40B4-BE49-F238E27FC236}">
                <a16:creationId xmlns:a16="http://schemas.microsoft.com/office/drawing/2014/main" id="{C7115485-CD0E-BB9C-13AF-939F2D18841D}"/>
              </a:ext>
            </a:extLst>
          </p:cNvPr>
          <p:cNvSpPr/>
          <p:nvPr/>
        </p:nvSpPr>
        <p:spPr>
          <a:xfrm>
            <a:off x="7660299" y="382179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0" name="正方形/長方形 19">
            <a:extLst>
              <a:ext uri="{FF2B5EF4-FFF2-40B4-BE49-F238E27FC236}">
                <a16:creationId xmlns:a16="http://schemas.microsoft.com/office/drawing/2014/main" id="{76A77F3D-722E-4FF8-C002-3864FB3BF755}"/>
              </a:ext>
            </a:extLst>
          </p:cNvPr>
          <p:cNvSpPr/>
          <p:nvPr/>
        </p:nvSpPr>
        <p:spPr>
          <a:xfrm>
            <a:off x="7660299" y="457803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1" name="正方形/長方形 20">
            <a:extLst>
              <a:ext uri="{FF2B5EF4-FFF2-40B4-BE49-F238E27FC236}">
                <a16:creationId xmlns:a16="http://schemas.microsoft.com/office/drawing/2014/main" id="{D7AEF1E4-C371-D1D2-6D9C-735ACF8CFBAF}"/>
              </a:ext>
            </a:extLst>
          </p:cNvPr>
          <p:cNvSpPr/>
          <p:nvPr/>
        </p:nvSpPr>
        <p:spPr>
          <a:xfrm>
            <a:off x="7660299" y="533428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6" name="正方形/長方形 25">
            <a:extLst>
              <a:ext uri="{FF2B5EF4-FFF2-40B4-BE49-F238E27FC236}">
                <a16:creationId xmlns:a16="http://schemas.microsoft.com/office/drawing/2014/main" id="{8F0ABB37-A31A-FBB7-E892-447906309918}"/>
              </a:ext>
            </a:extLst>
          </p:cNvPr>
          <p:cNvSpPr/>
          <p:nvPr/>
        </p:nvSpPr>
        <p:spPr>
          <a:xfrm>
            <a:off x="2248080" y="6174085"/>
            <a:ext cx="1734100" cy="396000"/>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EBAD0421-36C5-9348-05D3-D1E57971D402}"/>
              </a:ext>
            </a:extLst>
          </p:cNvPr>
          <p:cNvSpPr/>
          <p:nvPr/>
        </p:nvSpPr>
        <p:spPr>
          <a:xfrm>
            <a:off x="4051935" y="6174085"/>
            <a:ext cx="1734100" cy="396000"/>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32BE864B-C718-2FC4-326D-08C2402FFA65}"/>
              </a:ext>
            </a:extLst>
          </p:cNvPr>
          <p:cNvSpPr/>
          <p:nvPr/>
        </p:nvSpPr>
        <p:spPr>
          <a:xfrm>
            <a:off x="5856227" y="6174085"/>
            <a:ext cx="1734100" cy="396000"/>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EE358E54-A696-9DBF-91E9-D65DE753ABDD}"/>
              </a:ext>
            </a:extLst>
          </p:cNvPr>
          <p:cNvSpPr/>
          <p:nvPr/>
        </p:nvSpPr>
        <p:spPr>
          <a:xfrm>
            <a:off x="7660299" y="6174085"/>
            <a:ext cx="1734100" cy="396000"/>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803436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DFF504-380B-02DC-8C36-6A7619D85264}"/>
            </a:ext>
          </a:extLst>
        </p:cNvPr>
        <p:cNvGrpSpPr/>
        <p:nvPr/>
      </p:nvGrpSpPr>
      <p:grpSpPr>
        <a:xfrm>
          <a:off x="0" y="0"/>
          <a:ext cx="0" cy="0"/>
          <a:chOff x="0" y="0"/>
          <a:chExt cx="0" cy="0"/>
        </a:xfrm>
      </p:grpSpPr>
      <p:sp>
        <p:nvSpPr>
          <p:cNvPr id="19" name="テキスト ボックス 18">
            <a:extLst>
              <a:ext uri="{FF2B5EF4-FFF2-40B4-BE49-F238E27FC236}">
                <a16:creationId xmlns:a16="http://schemas.microsoft.com/office/drawing/2014/main" id="{E3550F02-28E8-DB93-0F66-639018FD98C2}"/>
              </a:ext>
            </a:extLst>
          </p:cNvPr>
          <p:cNvSpPr txBox="1"/>
          <p:nvPr/>
        </p:nvSpPr>
        <p:spPr>
          <a:xfrm>
            <a:off x="512291" y="1306177"/>
            <a:ext cx="8891586" cy="50905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100">
                <a:solidFill>
                  <a:schemeClr val="tx2"/>
                </a:solidFill>
              </a:rPr>
              <a:t>XXX</a:t>
            </a:r>
            <a:r>
              <a:rPr kumimoji="1" lang="ja-JP" altLang="en-US" sz="1100">
                <a:solidFill>
                  <a:schemeClr val="tx2"/>
                </a:solidFill>
              </a:rPr>
              <a:t>（事業の最終的な社会的インパクトを記載してください）</a:t>
            </a:r>
            <a:endParaRPr kumimoji="1" lang="en-US" altLang="ja-JP" sz="1100">
              <a:solidFill>
                <a:schemeClr val="tx2"/>
              </a:solidFill>
            </a:endParaRPr>
          </a:p>
        </p:txBody>
      </p:sp>
      <p:sp>
        <p:nvSpPr>
          <p:cNvPr id="17" name="正方形/長方形 16">
            <a:extLst>
              <a:ext uri="{FF2B5EF4-FFF2-40B4-BE49-F238E27FC236}">
                <a16:creationId xmlns:a16="http://schemas.microsoft.com/office/drawing/2014/main" id="{B886C218-8FE2-3A4A-031E-40CC8914733B}"/>
              </a:ext>
            </a:extLst>
          </p:cNvPr>
          <p:cNvSpPr/>
          <p:nvPr/>
        </p:nvSpPr>
        <p:spPr>
          <a:xfrm>
            <a:off x="5348073" y="4348649"/>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a:p>
            <a:pPr indent="179388"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8CE113CF-3F71-0F7F-21F5-F48F417C49AE}"/>
              </a:ext>
            </a:extLst>
          </p:cNvPr>
          <p:cNvSpPr/>
          <p:nvPr/>
        </p:nvSpPr>
        <p:spPr>
          <a:xfrm>
            <a:off x="510776" y="1836388"/>
            <a:ext cx="4788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本事業を通じてもたらされる社会的インパクト：導出に係るロジックモデル</a:t>
            </a:r>
          </a:p>
        </p:txBody>
      </p:sp>
      <p:sp>
        <p:nvSpPr>
          <p:cNvPr id="9" name="正方形/長方形 8">
            <a:extLst>
              <a:ext uri="{FF2B5EF4-FFF2-40B4-BE49-F238E27FC236}">
                <a16:creationId xmlns:a16="http://schemas.microsoft.com/office/drawing/2014/main" id="{B65737DE-4898-9D07-BE5F-1EA43614F4D3}"/>
              </a:ext>
            </a:extLst>
          </p:cNvPr>
          <p:cNvSpPr/>
          <p:nvPr/>
        </p:nvSpPr>
        <p:spPr>
          <a:xfrm>
            <a:off x="7435136" y="2212425"/>
            <a:ext cx="1968742" cy="840332"/>
          </a:xfrm>
          <a:prstGeom prst="rect">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0" bIns="37148" numCol="1" spcCol="0" rtlCol="0" fromWordArt="0" anchor="ctr" anchorCtr="0" forceAA="0" compatLnSpc="1">
            <a:prstTxWarp prst="textNoShape">
              <a:avLst/>
            </a:prstTxWarp>
            <a:noAutofit/>
          </a:bodyPr>
          <a:lstStyle/>
          <a:p>
            <a:pPr algn="ctr" defTabSz="742950"/>
            <a:r>
              <a:rPr kumimoji="1" lang="ja-JP" altLang="en-US" sz="1400" b="1">
                <a:solidFill>
                  <a:schemeClr val="bg1"/>
                </a:solidFill>
                <a:latin typeface="Meiryo UI" panose="020B0604030504040204" pitchFamily="50" charset="-128"/>
                <a:ea typeface="Meiryo UI" panose="020B0604030504040204" pitchFamily="50" charset="-128"/>
              </a:rPr>
              <a:t>最終的な</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400" b="1">
                <a:solidFill>
                  <a:schemeClr val="bg1"/>
                </a:solidFill>
                <a:latin typeface="Meiryo UI" panose="020B0604030504040204" pitchFamily="50" charset="-128"/>
                <a:ea typeface="Meiryo UI" panose="020B0604030504040204" pitchFamily="50" charset="-128"/>
              </a:rPr>
              <a:t>社会的インパクト</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bg1"/>
                </a:solidFill>
                <a:latin typeface="Meiryo UI" panose="020B0604030504040204" pitchFamily="50" charset="-128"/>
                <a:ea typeface="Meiryo UI" panose="020B0604030504040204" pitchFamily="50" charset="-128"/>
              </a:rPr>
              <a:t>（我が国への裨益／</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en-US" altLang="ja-JP" sz="1200" b="1">
                <a:solidFill>
                  <a:schemeClr val="bg1"/>
                </a:solidFill>
                <a:latin typeface="Meiryo UI" panose="020B0604030504040204" pitchFamily="50" charset="-128"/>
                <a:ea typeface="Meiryo UI" panose="020B0604030504040204" pitchFamily="50" charset="-128"/>
              </a:rPr>
              <a:t>GS</a:t>
            </a:r>
            <a:r>
              <a:rPr kumimoji="1" lang="ja-JP" altLang="en-US" sz="1200" b="1">
                <a:solidFill>
                  <a:schemeClr val="bg1"/>
                </a:solidFill>
                <a:latin typeface="Meiryo UI" panose="020B0604030504040204" pitchFamily="50" charset="-128"/>
                <a:ea typeface="Meiryo UI" panose="020B0604030504040204" pitchFamily="50" charset="-128"/>
              </a:rPr>
              <a:t>諸国との関係強化）</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0786BC4C-BCDC-B27F-5B39-ACC2506230FC}"/>
              </a:ext>
            </a:extLst>
          </p:cNvPr>
          <p:cNvSpPr/>
          <p:nvPr/>
        </p:nvSpPr>
        <p:spPr>
          <a:xfrm>
            <a:off x="2930181" y="4348649"/>
            <a:ext cx="2125812"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a:p>
            <a:pPr indent="179388"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 name="正方形/長方形 5">
            <a:extLst>
              <a:ext uri="{FF2B5EF4-FFF2-40B4-BE49-F238E27FC236}">
                <a16:creationId xmlns:a16="http://schemas.microsoft.com/office/drawing/2014/main" id="{2B43EC6B-C6DD-8186-CB1C-FA9440B34E5D}"/>
              </a:ext>
            </a:extLst>
          </p:cNvPr>
          <p:cNvSpPr/>
          <p:nvPr/>
        </p:nvSpPr>
        <p:spPr>
          <a:xfrm>
            <a:off x="512290" y="3153537"/>
            <a:ext cx="2125812" cy="344178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a:p>
            <a:pPr indent="179388"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3" name="矢印: 五方向 12">
            <a:extLst>
              <a:ext uri="{FF2B5EF4-FFF2-40B4-BE49-F238E27FC236}">
                <a16:creationId xmlns:a16="http://schemas.microsoft.com/office/drawing/2014/main" id="{9950B24F-B22E-3BE9-4E4C-92E27E530D35}"/>
              </a:ext>
            </a:extLst>
          </p:cNvPr>
          <p:cNvSpPr/>
          <p:nvPr/>
        </p:nvSpPr>
        <p:spPr>
          <a:xfrm>
            <a:off x="5055993" y="2632591"/>
            <a:ext cx="2566732" cy="420166"/>
          </a:xfrm>
          <a:prstGeom prst="homePlate">
            <a:avLst/>
          </a:prstGeom>
          <a:solidFill>
            <a:schemeClr val="accent2">
              <a:lumMod val="20000"/>
              <a:lumOff val="8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長期アウトカム（参考）</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から５年後</a:t>
            </a:r>
          </a:p>
        </p:txBody>
      </p:sp>
      <p:sp>
        <p:nvSpPr>
          <p:cNvPr id="12" name="矢印: 五方向 11">
            <a:extLst>
              <a:ext uri="{FF2B5EF4-FFF2-40B4-BE49-F238E27FC236}">
                <a16:creationId xmlns:a16="http://schemas.microsoft.com/office/drawing/2014/main" id="{4A67BA20-576C-60D6-4043-1E8FF92DA403}"/>
              </a:ext>
            </a:extLst>
          </p:cNvPr>
          <p:cNvSpPr/>
          <p:nvPr/>
        </p:nvSpPr>
        <p:spPr>
          <a:xfrm>
            <a:off x="2839665" y="2632591"/>
            <a:ext cx="2566732"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から３年後</a:t>
            </a:r>
          </a:p>
        </p:txBody>
      </p:sp>
      <p:sp>
        <p:nvSpPr>
          <p:cNvPr id="14" name="矢印: 五方向 13">
            <a:extLst>
              <a:ext uri="{FF2B5EF4-FFF2-40B4-BE49-F238E27FC236}">
                <a16:creationId xmlns:a16="http://schemas.microsoft.com/office/drawing/2014/main" id="{A484D138-4D4F-FE00-06C0-8C5A982FA2C1}"/>
              </a:ext>
            </a:extLst>
          </p:cNvPr>
          <p:cNvSpPr/>
          <p:nvPr/>
        </p:nvSpPr>
        <p:spPr>
          <a:xfrm>
            <a:off x="512289" y="2632591"/>
            <a:ext cx="2566732"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から１年後</a:t>
            </a:r>
          </a:p>
        </p:txBody>
      </p:sp>
      <p:sp>
        <p:nvSpPr>
          <p:cNvPr id="15" name="正方形/長方形 14">
            <a:extLst>
              <a:ext uri="{FF2B5EF4-FFF2-40B4-BE49-F238E27FC236}">
                <a16:creationId xmlns:a16="http://schemas.microsoft.com/office/drawing/2014/main" id="{4DF1AB52-B5D5-6894-ED96-AF8B2803E4C0}"/>
              </a:ext>
            </a:extLst>
          </p:cNvPr>
          <p:cNvSpPr/>
          <p:nvPr/>
        </p:nvSpPr>
        <p:spPr>
          <a:xfrm>
            <a:off x="2930181" y="3153537"/>
            <a:ext cx="2125812"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a:p>
            <a:pPr indent="179388"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6" name="正方形/長方形 15">
            <a:extLst>
              <a:ext uri="{FF2B5EF4-FFF2-40B4-BE49-F238E27FC236}">
                <a16:creationId xmlns:a16="http://schemas.microsoft.com/office/drawing/2014/main" id="{9A84F989-274C-39F4-57A3-DE322B22D9B9}"/>
              </a:ext>
            </a:extLst>
          </p:cNvPr>
          <p:cNvSpPr/>
          <p:nvPr/>
        </p:nvSpPr>
        <p:spPr>
          <a:xfrm>
            <a:off x="5348073" y="3153537"/>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a:p>
            <a:pPr indent="179388"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8" name="正方形/長方形 17">
            <a:extLst>
              <a:ext uri="{FF2B5EF4-FFF2-40B4-BE49-F238E27FC236}">
                <a16:creationId xmlns:a16="http://schemas.microsoft.com/office/drawing/2014/main" id="{B92EEDA6-123F-D938-8B20-9F8D1FDFA5B2}"/>
              </a:ext>
            </a:extLst>
          </p:cNvPr>
          <p:cNvSpPr/>
          <p:nvPr/>
        </p:nvSpPr>
        <p:spPr>
          <a:xfrm>
            <a:off x="5348073" y="5543760"/>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a:p>
            <a:pPr indent="179388"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2" name="正方形/長方形 21">
            <a:extLst>
              <a:ext uri="{FF2B5EF4-FFF2-40B4-BE49-F238E27FC236}">
                <a16:creationId xmlns:a16="http://schemas.microsoft.com/office/drawing/2014/main" id="{6BA80081-E66F-4938-81A9-B644C8397FE4}"/>
              </a:ext>
            </a:extLst>
          </p:cNvPr>
          <p:cNvSpPr/>
          <p:nvPr/>
        </p:nvSpPr>
        <p:spPr>
          <a:xfrm>
            <a:off x="2930181" y="5544121"/>
            <a:ext cx="2125812"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a:p>
            <a:pPr indent="179388"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cxnSp>
        <p:nvCxnSpPr>
          <p:cNvPr id="24" name="コネクタ: カギ線 23">
            <a:extLst>
              <a:ext uri="{FF2B5EF4-FFF2-40B4-BE49-F238E27FC236}">
                <a16:creationId xmlns:a16="http://schemas.microsoft.com/office/drawing/2014/main" id="{8D64A492-CC57-48A1-C771-A6638DD22955}"/>
              </a:ext>
            </a:extLst>
          </p:cNvPr>
          <p:cNvCxnSpPr>
            <a:cxnSpLocks/>
            <a:stCxn id="6" idx="3"/>
            <a:endCxn id="15" idx="1"/>
          </p:cNvCxnSpPr>
          <p:nvPr/>
        </p:nvCxnSpPr>
        <p:spPr>
          <a:xfrm flipV="1">
            <a:off x="2638102" y="3679137"/>
            <a:ext cx="292079" cy="1195292"/>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6" name="コネクタ: カギ線 25">
            <a:extLst>
              <a:ext uri="{FF2B5EF4-FFF2-40B4-BE49-F238E27FC236}">
                <a16:creationId xmlns:a16="http://schemas.microsoft.com/office/drawing/2014/main" id="{52E6736E-76F4-3F45-1949-FDBBAD3609FB}"/>
              </a:ext>
            </a:extLst>
          </p:cNvPr>
          <p:cNvCxnSpPr>
            <a:cxnSpLocks/>
            <a:stCxn id="6" idx="3"/>
            <a:endCxn id="22" idx="1"/>
          </p:cNvCxnSpPr>
          <p:nvPr/>
        </p:nvCxnSpPr>
        <p:spPr>
          <a:xfrm>
            <a:off x="2638102" y="4874429"/>
            <a:ext cx="292079" cy="1195292"/>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8478CE68-EDB2-6AEA-D66C-A96C1D97DA10}"/>
              </a:ext>
            </a:extLst>
          </p:cNvPr>
          <p:cNvCxnSpPr>
            <a:cxnSpLocks/>
            <a:stCxn id="22" idx="3"/>
            <a:endCxn id="18" idx="1"/>
          </p:cNvCxnSpPr>
          <p:nvPr/>
        </p:nvCxnSpPr>
        <p:spPr>
          <a:xfrm flipV="1">
            <a:off x="5055993" y="6069541"/>
            <a:ext cx="292080" cy="18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3" name="直線矢印コネクタ 62">
            <a:extLst>
              <a:ext uri="{FF2B5EF4-FFF2-40B4-BE49-F238E27FC236}">
                <a16:creationId xmlns:a16="http://schemas.microsoft.com/office/drawing/2014/main" id="{2E5548D2-16B6-CF66-79CD-AFBE962E9BC1}"/>
              </a:ext>
            </a:extLst>
          </p:cNvPr>
          <p:cNvCxnSpPr>
            <a:cxnSpLocks/>
            <a:stCxn id="15" idx="3"/>
            <a:endCxn id="16" idx="1"/>
          </p:cNvCxnSpPr>
          <p:nvPr/>
        </p:nvCxnSpPr>
        <p:spPr>
          <a:xfrm>
            <a:off x="5055993" y="3679137"/>
            <a:ext cx="292080" cy="181"/>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6" name="直線矢印コネクタ 65">
            <a:extLst>
              <a:ext uri="{FF2B5EF4-FFF2-40B4-BE49-F238E27FC236}">
                <a16:creationId xmlns:a16="http://schemas.microsoft.com/office/drawing/2014/main" id="{88D79720-210D-E537-E3D9-7D55BDBE9C5A}"/>
              </a:ext>
            </a:extLst>
          </p:cNvPr>
          <p:cNvCxnSpPr>
            <a:cxnSpLocks/>
            <a:stCxn id="60" idx="3"/>
            <a:endCxn id="17" idx="1"/>
          </p:cNvCxnSpPr>
          <p:nvPr/>
        </p:nvCxnSpPr>
        <p:spPr>
          <a:xfrm>
            <a:off x="5055993" y="4874249"/>
            <a:ext cx="292080" cy="181"/>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 name="テキスト プレースホルダー 1">
            <a:extLst>
              <a:ext uri="{FF2B5EF4-FFF2-40B4-BE49-F238E27FC236}">
                <a16:creationId xmlns:a16="http://schemas.microsoft.com/office/drawing/2014/main" id="{E8AAB4E3-3930-8CD8-1C01-AD5C357F3E8F}"/>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8A4E5582-DA39-8D9E-CF46-B85744B465FA}"/>
              </a:ext>
            </a:extLst>
          </p:cNvPr>
          <p:cNvSpPr>
            <a:spLocks noGrp="1"/>
          </p:cNvSpPr>
          <p:nvPr>
            <p:ph type="body" sz="quarter" idx="17"/>
          </p:nvPr>
        </p:nvSpPr>
        <p:spPr/>
        <p:txBody>
          <a:bodyPr/>
          <a:lstStyle/>
          <a:p>
            <a:r>
              <a:rPr kumimoji="1" lang="en-GB" altLang="ja-JP">
                <a:latin typeface="Meiryo UI"/>
                <a:ea typeface="Meiryo UI"/>
              </a:rPr>
              <a:t>4-3. </a:t>
            </a:r>
            <a:r>
              <a:rPr kumimoji="1" lang="ja-JP" altLang="en-US">
                <a:latin typeface="Meiryo UI"/>
                <a:ea typeface="Meiryo UI"/>
              </a:rPr>
              <a:t>想定される裨益効果 </a:t>
            </a:r>
            <a:endParaRPr kumimoji="1" lang="en-GB" altLang="ja-JP">
              <a:latin typeface="Meiryo UI"/>
              <a:ea typeface="Meiryo UI"/>
            </a:endParaRPr>
          </a:p>
        </p:txBody>
      </p:sp>
      <p:sp>
        <p:nvSpPr>
          <p:cNvPr id="11" name="正方形/長方形 10">
            <a:extLst>
              <a:ext uri="{FF2B5EF4-FFF2-40B4-BE49-F238E27FC236}">
                <a16:creationId xmlns:a16="http://schemas.microsoft.com/office/drawing/2014/main" id="{59D80929-4518-61E1-76A6-E67BFAA1942D}"/>
              </a:ext>
            </a:extLst>
          </p:cNvPr>
          <p:cNvSpPr/>
          <p:nvPr/>
        </p:nvSpPr>
        <p:spPr>
          <a:xfrm>
            <a:off x="7720551" y="3153537"/>
            <a:ext cx="1683326"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p>
        </p:txBody>
      </p:sp>
      <p:sp>
        <p:nvSpPr>
          <p:cNvPr id="21" name="正方形/長方形 20">
            <a:extLst>
              <a:ext uri="{FF2B5EF4-FFF2-40B4-BE49-F238E27FC236}">
                <a16:creationId xmlns:a16="http://schemas.microsoft.com/office/drawing/2014/main" id="{21B73DAE-27DF-BFF8-8CAC-A85012B63E99}"/>
              </a:ext>
            </a:extLst>
          </p:cNvPr>
          <p:cNvSpPr/>
          <p:nvPr/>
        </p:nvSpPr>
        <p:spPr>
          <a:xfrm>
            <a:off x="7720551" y="5544121"/>
            <a:ext cx="1683326"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en-US" altLang="ja-JP" sz="1050" b="1">
              <a:solidFill>
                <a:schemeClr val="tx1"/>
              </a:solidFill>
              <a:latin typeface="Meiryo UI" panose="020B0604030504040204" pitchFamily="50" charset="-128"/>
              <a:ea typeface="Meiryo UI" panose="020B0604030504040204" pitchFamily="50" charset="-128"/>
            </a:endParaRPr>
          </a:p>
        </p:txBody>
      </p:sp>
      <p:cxnSp>
        <p:nvCxnSpPr>
          <p:cNvPr id="71" name="コネクタ: カギ線 70">
            <a:extLst>
              <a:ext uri="{FF2B5EF4-FFF2-40B4-BE49-F238E27FC236}">
                <a16:creationId xmlns:a16="http://schemas.microsoft.com/office/drawing/2014/main" id="{59E8188D-15DB-1E44-85CF-2B4F618EBDAA}"/>
              </a:ext>
            </a:extLst>
          </p:cNvPr>
          <p:cNvCxnSpPr>
            <a:cxnSpLocks/>
            <a:stCxn id="18" idx="3"/>
            <a:endCxn id="21" idx="1"/>
          </p:cNvCxnSpPr>
          <p:nvPr/>
        </p:nvCxnSpPr>
        <p:spPr>
          <a:xfrm>
            <a:off x="7473885" y="6069541"/>
            <a:ext cx="246666" cy="180"/>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7" name="直線矢印コネクタ 76">
            <a:extLst>
              <a:ext uri="{FF2B5EF4-FFF2-40B4-BE49-F238E27FC236}">
                <a16:creationId xmlns:a16="http://schemas.microsoft.com/office/drawing/2014/main" id="{E5E60886-7C6E-6C05-48A2-7C2420A676A2}"/>
              </a:ext>
            </a:extLst>
          </p:cNvPr>
          <p:cNvCxnSpPr>
            <a:cxnSpLocks/>
            <a:stCxn id="16" idx="3"/>
            <a:endCxn id="11" idx="1"/>
          </p:cNvCxnSpPr>
          <p:nvPr/>
        </p:nvCxnSpPr>
        <p:spPr>
          <a:xfrm flipV="1">
            <a:off x="7473885" y="3679137"/>
            <a:ext cx="246666" cy="181"/>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13" name="正方形/長方形 112">
            <a:extLst>
              <a:ext uri="{FF2B5EF4-FFF2-40B4-BE49-F238E27FC236}">
                <a16:creationId xmlns:a16="http://schemas.microsoft.com/office/drawing/2014/main" id="{21413A97-5DEA-4442-FDD2-A68C533E79B4}"/>
              </a:ext>
            </a:extLst>
          </p:cNvPr>
          <p:cNvSpPr/>
          <p:nvPr/>
        </p:nvSpPr>
        <p:spPr>
          <a:xfrm>
            <a:off x="7720551" y="4348648"/>
            <a:ext cx="1683326"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p>
        </p:txBody>
      </p:sp>
      <p:cxnSp>
        <p:nvCxnSpPr>
          <p:cNvPr id="117" name="直線矢印コネクタ 116">
            <a:extLst>
              <a:ext uri="{FF2B5EF4-FFF2-40B4-BE49-F238E27FC236}">
                <a16:creationId xmlns:a16="http://schemas.microsoft.com/office/drawing/2014/main" id="{158D8E09-374C-2A9C-C0EE-365954DE183E}"/>
              </a:ext>
            </a:extLst>
          </p:cNvPr>
          <p:cNvCxnSpPr>
            <a:cxnSpLocks/>
            <a:stCxn id="17" idx="3"/>
            <a:endCxn id="113" idx="1"/>
          </p:cNvCxnSpPr>
          <p:nvPr/>
        </p:nvCxnSpPr>
        <p:spPr>
          <a:xfrm flipV="1">
            <a:off x="7473885" y="4874248"/>
            <a:ext cx="246666" cy="182"/>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1" name="矢印: 五方向 30">
            <a:extLst>
              <a:ext uri="{FF2B5EF4-FFF2-40B4-BE49-F238E27FC236}">
                <a16:creationId xmlns:a16="http://schemas.microsoft.com/office/drawing/2014/main" id="{908B16DD-D870-A673-A091-04C2F83B9F43}"/>
              </a:ext>
            </a:extLst>
          </p:cNvPr>
          <p:cNvSpPr/>
          <p:nvPr/>
        </p:nvSpPr>
        <p:spPr>
          <a:xfrm>
            <a:off x="512289" y="2218228"/>
            <a:ext cx="7127949" cy="420166"/>
          </a:xfrm>
          <a:prstGeom prst="homePlate">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事業によって生まれる成果・裨益効果（アウトカム）</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8" name="フローチャート: 代替処理 7">
            <a:extLst>
              <a:ext uri="{FF2B5EF4-FFF2-40B4-BE49-F238E27FC236}">
                <a16:creationId xmlns:a16="http://schemas.microsoft.com/office/drawing/2014/main" id="{7CFC00F3-A59F-565C-C0AA-0A1573C42359}"/>
              </a:ext>
            </a:extLst>
          </p:cNvPr>
          <p:cNvSpPr/>
          <p:nvPr/>
        </p:nvSpPr>
        <p:spPr>
          <a:xfrm>
            <a:off x="8789249" y="5183119"/>
            <a:ext cx="575413" cy="145439"/>
          </a:xfrm>
          <a:prstGeom prst="flowChartAlternateProcess">
            <a:avLst/>
          </a:prstGeom>
          <a:solidFill>
            <a:srgbClr val="FFFF0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GS</a:t>
            </a:r>
            <a:r>
              <a:rPr kumimoji="1" lang="ja-JP" altLang="en-US" sz="1050" b="1">
                <a:solidFill>
                  <a:schemeClr val="tx2"/>
                </a:solidFill>
                <a:latin typeface="Meiryo UI" panose="020B0604030504040204" pitchFamily="50" charset="-128"/>
                <a:ea typeface="Meiryo UI" panose="020B0604030504040204" pitchFamily="50" charset="-128"/>
              </a:rPr>
              <a:t>諸国</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110" name="フローチャート: 代替処理 109">
            <a:extLst>
              <a:ext uri="{FF2B5EF4-FFF2-40B4-BE49-F238E27FC236}">
                <a16:creationId xmlns:a16="http://schemas.microsoft.com/office/drawing/2014/main" id="{230A6AA9-ECF8-EFEF-541F-D349DA321703}"/>
              </a:ext>
            </a:extLst>
          </p:cNvPr>
          <p:cNvSpPr/>
          <p:nvPr/>
        </p:nvSpPr>
        <p:spPr>
          <a:xfrm>
            <a:off x="8138726" y="3950003"/>
            <a:ext cx="575413" cy="145439"/>
          </a:xfrm>
          <a:prstGeom prst="flowChartAlternateProcess">
            <a:avLst/>
          </a:prstGeom>
          <a:solidFill>
            <a:srgbClr val="FFFF0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GS</a:t>
            </a:r>
            <a:r>
              <a:rPr kumimoji="1" lang="ja-JP" altLang="en-US" sz="1050" b="1">
                <a:solidFill>
                  <a:schemeClr val="tx2"/>
                </a:solidFill>
                <a:latin typeface="Meiryo UI" panose="020B0604030504040204" pitchFamily="50" charset="-128"/>
                <a:ea typeface="Meiryo UI" panose="020B0604030504040204" pitchFamily="50" charset="-128"/>
              </a:rPr>
              <a:t>諸国</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111" name="フローチャート: 代替処理 110">
            <a:extLst>
              <a:ext uri="{FF2B5EF4-FFF2-40B4-BE49-F238E27FC236}">
                <a16:creationId xmlns:a16="http://schemas.microsoft.com/office/drawing/2014/main" id="{1FFC6A9A-6CAA-D9CD-5553-B5223C01E0FB}"/>
              </a:ext>
            </a:extLst>
          </p:cNvPr>
          <p:cNvSpPr/>
          <p:nvPr/>
        </p:nvSpPr>
        <p:spPr>
          <a:xfrm>
            <a:off x="8789249" y="3950003"/>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81" name="フローチャート: 代替処理 80">
            <a:extLst>
              <a:ext uri="{FF2B5EF4-FFF2-40B4-BE49-F238E27FC236}">
                <a16:creationId xmlns:a16="http://schemas.microsoft.com/office/drawing/2014/main" id="{7100B3C4-C634-DA8D-6F2F-574576C5B3A3}"/>
              </a:ext>
            </a:extLst>
          </p:cNvPr>
          <p:cNvSpPr/>
          <p:nvPr/>
        </p:nvSpPr>
        <p:spPr>
          <a:xfrm>
            <a:off x="8789249" y="6370472"/>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F784D677-D037-5110-D261-62AEC5693D15}"/>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3,7,8</a:t>
            </a:r>
            <a:endParaRPr kumimoji="1" lang="ja-JP" altLang="en-US" sz="1200" b="1">
              <a:solidFill>
                <a:schemeClr val="bg1"/>
              </a:solidFill>
              <a:latin typeface="Meiryo UI" panose="020B0604030504040204" pitchFamily="50" charset="-128"/>
              <a:ea typeface="Meiryo UI" panose="020B0604030504040204" pitchFamily="50" charset="-128"/>
            </a:endParaRPr>
          </a:p>
        </p:txBody>
      </p:sp>
      <p:cxnSp>
        <p:nvCxnSpPr>
          <p:cNvPr id="28" name="直線矢印コネクタ 27">
            <a:extLst>
              <a:ext uri="{FF2B5EF4-FFF2-40B4-BE49-F238E27FC236}">
                <a16:creationId xmlns:a16="http://schemas.microsoft.com/office/drawing/2014/main" id="{250B098E-BF0C-04D9-398B-7E72672F66FD}"/>
              </a:ext>
            </a:extLst>
          </p:cNvPr>
          <p:cNvCxnSpPr>
            <a:cxnSpLocks/>
            <a:stCxn id="6" idx="3"/>
            <a:endCxn id="60" idx="1"/>
          </p:cNvCxnSpPr>
          <p:nvPr/>
        </p:nvCxnSpPr>
        <p:spPr>
          <a:xfrm flipV="1">
            <a:off x="2638102" y="4874249"/>
            <a:ext cx="292079" cy="18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8532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EE9C31-AA62-00BD-D6EF-6B841BB6982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DC11641E-E86A-3371-EBF9-EEBDC8AAA7FD}"/>
              </a:ext>
            </a:extLst>
          </p:cNvPr>
          <p:cNvSpPr>
            <a:spLocks noGrp="1"/>
          </p:cNvSpPr>
          <p:nvPr>
            <p:ph type="body" sz="quarter" idx="13"/>
          </p:nvPr>
        </p:nvSpPr>
        <p:spPr/>
        <p:txBody>
          <a:bodyPr/>
          <a:lstStyle/>
          <a:p>
            <a:r>
              <a:rPr kumimoji="1" lang="ja-JP" altLang="en-US"/>
              <a:t>５</a:t>
            </a:r>
            <a:r>
              <a:rPr kumimoji="1" lang="en-US" altLang="ja-JP"/>
              <a:t>. </a:t>
            </a:r>
            <a:r>
              <a:rPr kumimoji="1" lang="ja-JP" altLang="en-US"/>
              <a:t>自由記載・その他</a:t>
            </a:r>
            <a:endParaRPr kumimoji="1" lang="en-US" altLang="ja-JP"/>
          </a:p>
        </p:txBody>
      </p:sp>
    </p:spTree>
    <p:extLst>
      <p:ext uri="{BB962C8B-B14F-4D97-AF65-F5344CB8AC3E}">
        <p14:creationId xmlns:p14="http://schemas.microsoft.com/office/powerpoint/2010/main" val="8105712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D8885A-A5D8-CBCC-49F0-9F758D947355}"/>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E122FA2-2928-0381-A302-AC665662345A}"/>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3" name="テキスト プレースホルダー 2">
            <a:extLst>
              <a:ext uri="{FF2B5EF4-FFF2-40B4-BE49-F238E27FC236}">
                <a16:creationId xmlns:a16="http://schemas.microsoft.com/office/drawing/2014/main" id="{8B669B23-C896-6E2D-3C6B-5EE55F959DBF}"/>
              </a:ext>
            </a:extLst>
          </p:cNvPr>
          <p:cNvSpPr>
            <a:spLocks noGrp="1"/>
          </p:cNvSpPr>
          <p:nvPr>
            <p:ph type="body" sz="quarter" idx="16"/>
          </p:nvPr>
        </p:nvSpPr>
        <p:spPr/>
        <p: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latin typeface="Meiryo UI"/>
                <a:ea typeface="Meiryo UI"/>
              </a:rPr>
              <a:t>XXX</a:t>
            </a:r>
            <a:r>
              <a:rPr kumimoji="1" lang="ja-JP" altLang="en-US" sz="1050">
                <a:latin typeface="Meiryo UI"/>
                <a:ea typeface="Meiryo UI"/>
              </a:rPr>
              <a:t>・・・</a:t>
            </a:r>
            <a:endParaRPr kumimoji="1" lang="ja-JP" altLang="en-US" sz="1050" b="0" i="0" u="none" strike="noStrike" kern="1200" cap="none" spc="0" normalizeH="0" baseline="0" noProof="0">
              <a:ln>
                <a:noFill/>
              </a:ln>
              <a:effectLst/>
              <a:uLnTx/>
              <a:uFillTx/>
              <a:latin typeface="Meiryo UI"/>
              <a:ea typeface="Meiryo UI"/>
              <a:cs typeface="+mn-cs"/>
            </a:endParaRPr>
          </a:p>
        </p:txBody>
      </p:sp>
      <p:sp>
        <p:nvSpPr>
          <p:cNvPr id="4" name="テキスト プレースホルダー 3">
            <a:extLst>
              <a:ext uri="{FF2B5EF4-FFF2-40B4-BE49-F238E27FC236}">
                <a16:creationId xmlns:a16="http://schemas.microsoft.com/office/drawing/2014/main" id="{37B978C3-861E-C83D-A3FD-BEDBA5C4C9C5}"/>
              </a:ext>
            </a:extLst>
          </p:cNvPr>
          <p:cNvSpPr>
            <a:spLocks noGrp="1"/>
          </p:cNvSpPr>
          <p:nvPr>
            <p:ph type="body" sz="quarter" idx="17"/>
          </p:nvPr>
        </p:nvSpPr>
        <p:spPr/>
        <p:txBody>
          <a:bodyPr/>
          <a:lstStyle/>
          <a:p>
            <a:r>
              <a:rPr kumimoji="1" lang="ja-JP" altLang="en-US"/>
              <a:t>５</a:t>
            </a:r>
            <a:r>
              <a:rPr kumimoji="1" lang="en-GB"/>
              <a:t>. </a:t>
            </a:r>
            <a:r>
              <a:rPr kumimoji="1" lang="ja-JP" altLang="en-US"/>
              <a:t>自由記載・その他 </a:t>
            </a:r>
            <a:r>
              <a:rPr kumimoji="1" lang="en-US" altLang="ja-JP"/>
              <a:t>x/x</a:t>
            </a:r>
            <a:endParaRPr kumimoji="1" lang="en-GB"/>
          </a:p>
        </p:txBody>
      </p:sp>
    </p:spTree>
    <p:extLst>
      <p:ext uri="{BB962C8B-B14F-4D97-AF65-F5344CB8AC3E}">
        <p14:creationId xmlns:p14="http://schemas.microsoft.com/office/powerpoint/2010/main" val="8748386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C0FE9D-AB58-1031-28E1-6147CA188F27}"/>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D7E70FFC-4CE6-DC3D-ABB8-AA889EE9884A}"/>
              </a:ext>
            </a:extLst>
          </p:cNvPr>
          <p:cNvSpPr>
            <a:spLocks noGrp="1"/>
          </p:cNvSpPr>
          <p:nvPr>
            <p:ph type="body" sz="quarter" idx="13"/>
          </p:nvPr>
        </p:nvSpPr>
        <p:spPr/>
        <p:txBody>
          <a:bodyPr/>
          <a:lstStyle/>
          <a:p>
            <a:r>
              <a:rPr kumimoji="1" lang="ja-JP" altLang="en-US"/>
              <a:t>６</a:t>
            </a:r>
            <a:r>
              <a:rPr kumimoji="1" lang="en-US" altLang="ja-JP"/>
              <a:t>. </a:t>
            </a:r>
            <a:r>
              <a:rPr kumimoji="1" lang="ja-JP" altLang="en-US"/>
              <a:t>申請者概要</a:t>
            </a:r>
            <a:endParaRPr kumimoji="1" lang="en-US" altLang="ja-JP"/>
          </a:p>
        </p:txBody>
      </p:sp>
    </p:spTree>
    <p:extLst>
      <p:ext uri="{BB962C8B-B14F-4D97-AF65-F5344CB8AC3E}">
        <p14:creationId xmlns:p14="http://schemas.microsoft.com/office/powerpoint/2010/main" val="13169944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F69597-546B-D5A5-2C5B-0C432A2AA83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511E264-CC37-0CE5-46EE-F18BDEA37F85}"/>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B507BAD6-C1A1-0221-E2CC-FAA1A4EE431E}"/>
              </a:ext>
            </a:extLst>
          </p:cNvPr>
          <p:cNvSpPr>
            <a:spLocks noGrp="1"/>
          </p:cNvSpPr>
          <p:nvPr>
            <p:ph type="body" sz="quarter" idx="17"/>
          </p:nvPr>
        </p:nvSpPr>
        <p:spPr/>
        <p:txBody>
          <a:bodyPr/>
          <a:lstStyle/>
          <a:p>
            <a:r>
              <a:rPr kumimoji="1" lang="ja-JP" altLang="en-US"/>
              <a:t>６</a:t>
            </a:r>
            <a:r>
              <a:rPr kumimoji="1" lang="en-GB"/>
              <a:t>. </a:t>
            </a:r>
            <a:r>
              <a:rPr kumimoji="1" lang="ja-JP" altLang="en-US"/>
              <a:t>申請者概要 </a:t>
            </a:r>
            <a:r>
              <a:rPr kumimoji="1" lang="en-US" altLang="ja-JP"/>
              <a:t>x/x</a:t>
            </a:r>
            <a:endParaRPr kumimoji="1" lang="en-GB"/>
          </a:p>
        </p:txBody>
      </p:sp>
      <p:sp>
        <p:nvSpPr>
          <p:cNvPr id="24" name="正方形/長方形 23">
            <a:extLst>
              <a:ext uri="{FF2B5EF4-FFF2-40B4-BE49-F238E27FC236}">
                <a16:creationId xmlns:a16="http://schemas.microsoft.com/office/drawing/2014/main" id="{E60DF3CB-1416-D334-3B4A-DDF7F0D3CE3A}"/>
              </a:ext>
            </a:extLst>
          </p:cNvPr>
          <p:cNvSpPr/>
          <p:nvPr/>
        </p:nvSpPr>
        <p:spPr>
          <a:xfrm>
            <a:off x="510777" y="1872056"/>
            <a:ext cx="1132966" cy="5254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会社名</a:t>
            </a:r>
          </a:p>
        </p:txBody>
      </p:sp>
      <p:sp>
        <p:nvSpPr>
          <p:cNvPr id="25" name="正方形/長方形 24">
            <a:extLst>
              <a:ext uri="{FF2B5EF4-FFF2-40B4-BE49-F238E27FC236}">
                <a16:creationId xmlns:a16="http://schemas.microsoft.com/office/drawing/2014/main" id="{2E27D0A0-7317-3FA6-F8C6-68236EEFF754}"/>
              </a:ext>
            </a:extLst>
          </p:cNvPr>
          <p:cNvSpPr/>
          <p:nvPr/>
        </p:nvSpPr>
        <p:spPr>
          <a:xfrm>
            <a:off x="1703614" y="4412805"/>
            <a:ext cx="7693200" cy="109353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05957DF-4595-FCB4-D9CB-BD995860055B}"/>
              </a:ext>
            </a:extLst>
          </p:cNvPr>
          <p:cNvSpPr/>
          <p:nvPr/>
        </p:nvSpPr>
        <p:spPr>
          <a:xfrm>
            <a:off x="510777" y="4412805"/>
            <a:ext cx="1132966" cy="109353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会社概要</a:t>
            </a:r>
          </a:p>
        </p:txBody>
      </p:sp>
      <p:cxnSp>
        <p:nvCxnSpPr>
          <p:cNvPr id="31" name="直線コネクタ 30">
            <a:extLst>
              <a:ext uri="{FF2B5EF4-FFF2-40B4-BE49-F238E27FC236}">
                <a16:creationId xmlns:a16="http://schemas.microsoft.com/office/drawing/2014/main" id="{9A98610F-5109-3E84-9A75-E150C2D799E8}"/>
              </a:ext>
            </a:extLst>
          </p:cNvPr>
          <p:cNvCxnSpPr>
            <a:cxnSpLocks/>
          </p:cNvCxnSpPr>
          <p:nvPr/>
        </p:nvCxnSpPr>
        <p:spPr>
          <a:xfrm flipH="1">
            <a:off x="1703614" y="244191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28300B3D-A515-9044-9D61-D2E6B5681C7A}"/>
              </a:ext>
            </a:extLst>
          </p:cNvPr>
          <p:cNvSpPr/>
          <p:nvPr/>
        </p:nvSpPr>
        <p:spPr>
          <a:xfrm>
            <a:off x="1703614" y="5595256"/>
            <a:ext cx="7691607" cy="89444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a:solidFill>
                  <a:schemeClr val="tx2"/>
                </a:solidFill>
                <a:latin typeface="Meiryo UI" panose="020B0604030504040204" pitchFamily="50" charset="-128"/>
                <a:ea typeface="Meiryo UI" panose="020B0604030504040204" pitchFamily="50" charset="-128"/>
              </a:rPr>
              <a:t>〒</a:t>
            </a:r>
            <a:r>
              <a:rPr kumimoji="1" lang="en-US" altLang="ja-JP" sz="1050">
                <a:solidFill>
                  <a:schemeClr val="tx2"/>
                </a:solidFill>
                <a:latin typeface="Meiryo UI" panose="020B0604030504040204" pitchFamily="50" charset="-128"/>
                <a:ea typeface="Meiryo UI" panose="020B0604030504040204" pitchFamily="50" charset="-128"/>
              </a:rPr>
              <a:t>XXX-XXXX</a:t>
            </a:r>
          </a:p>
          <a:p>
            <a:r>
              <a:rPr kumimoji="1" lang="en-US" altLang="ja-JP" sz="1050">
                <a:solidFill>
                  <a:schemeClr val="tx2"/>
                </a:solidFill>
                <a:latin typeface="Meiryo UI" panose="020B0604030504040204" pitchFamily="50" charset="-128"/>
                <a:ea typeface="Meiryo UI" panose="020B0604030504040204" pitchFamily="50" charset="-128"/>
              </a:rPr>
              <a:t>XXXXX</a:t>
            </a:r>
            <a:r>
              <a:rPr kumimoji="1" lang="ja-JP" altLang="en-US" sz="1050">
                <a:solidFill>
                  <a:schemeClr val="tx2"/>
                </a:solidFill>
                <a:latin typeface="Meiryo UI" panose="020B0604030504040204" pitchFamily="50" charset="-128"/>
                <a:ea typeface="Meiryo UI" panose="020B0604030504040204" pitchFamily="50" charset="-128"/>
              </a:rPr>
              <a:t>・・・</a:t>
            </a:r>
          </a:p>
        </p:txBody>
      </p:sp>
      <p:sp>
        <p:nvSpPr>
          <p:cNvPr id="35" name="正方形/長方形 34">
            <a:extLst>
              <a:ext uri="{FF2B5EF4-FFF2-40B4-BE49-F238E27FC236}">
                <a16:creationId xmlns:a16="http://schemas.microsoft.com/office/drawing/2014/main" id="{148F78AC-FAB6-63AA-F6C3-578181529690}"/>
              </a:ext>
            </a:extLst>
          </p:cNvPr>
          <p:cNvSpPr/>
          <p:nvPr/>
        </p:nvSpPr>
        <p:spPr>
          <a:xfrm>
            <a:off x="510777" y="5595256"/>
            <a:ext cx="1132966" cy="894443"/>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所在地</a:t>
            </a:r>
          </a:p>
        </p:txBody>
      </p:sp>
      <p:cxnSp>
        <p:nvCxnSpPr>
          <p:cNvPr id="36" name="直線コネクタ 35">
            <a:extLst>
              <a:ext uri="{FF2B5EF4-FFF2-40B4-BE49-F238E27FC236}">
                <a16:creationId xmlns:a16="http://schemas.microsoft.com/office/drawing/2014/main" id="{FB50EB75-9805-DD14-A7F7-58D17FE99360}"/>
              </a:ext>
            </a:extLst>
          </p:cNvPr>
          <p:cNvCxnSpPr>
            <a:cxnSpLocks/>
          </p:cNvCxnSpPr>
          <p:nvPr/>
        </p:nvCxnSpPr>
        <p:spPr>
          <a:xfrm flipH="1">
            <a:off x="1703614" y="5550796"/>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5D2417A5-5C43-34F9-D8F8-0E47D08CAA5A}"/>
              </a:ext>
            </a:extLst>
          </p:cNvPr>
          <p:cNvSpPr/>
          <p:nvPr/>
        </p:nvSpPr>
        <p:spPr>
          <a:xfrm>
            <a:off x="1703614" y="1872056"/>
            <a:ext cx="7691607" cy="52539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日本語名 ：</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tabLst>
                <a:tab pos="749300" algn="l"/>
              </a:tabLst>
            </a:pPr>
            <a:r>
              <a:rPr lang="ja-JP" altLang="en-US" sz="1050">
                <a:solidFill>
                  <a:schemeClr val="tx2"/>
                </a:solidFill>
                <a:latin typeface="Meiryo UI" panose="020B0604030504040204" pitchFamily="50" charset="-128"/>
                <a:ea typeface="Meiryo UI" panose="020B0604030504040204" pitchFamily="50" charset="-128"/>
              </a:rPr>
              <a:t>英語名</a:t>
            </a:r>
            <a:r>
              <a:rPr lang="en-US" altLang="ja-JP" sz="1050">
                <a:solidFill>
                  <a:schemeClr val="tx2"/>
                </a:solidFill>
                <a:latin typeface="Meiryo UI" panose="020B0604030504040204" pitchFamily="50" charset="-128"/>
                <a:ea typeface="Meiryo UI" panose="020B0604030504040204" pitchFamily="50" charset="-128"/>
              </a:rPr>
              <a:t>	</a:t>
            </a:r>
            <a:r>
              <a:rPr lang="ja-JP" altLang="en-US" sz="1050">
                <a:solidFill>
                  <a:schemeClr val="tx2"/>
                </a:solidFill>
                <a:latin typeface="Meiryo UI" panose="020B0604030504040204" pitchFamily="50" charset="-128"/>
                <a:ea typeface="Meiryo UI" panose="020B0604030504040204" pitchFamily="50" charset="-128"/>
              </a:rPr>
              <a:t>：</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9630C147-0D65-6D33-33E9-2D9E0796BEFB}"/>
              </a:ext>
            </a:extLst>
          </p:cNvPr>
          <p:cNvSpPr/>
          <p:nvPr/>
        </p:nvSpPr>
        <p:spPr>
          <a:xfrm>
            <a:off x="512291" y="1498081"/>
            <a:ext cx="2078509" cy="306000"/>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申請者（幹事法人）の情報</a:t>
            </a:r>
          </a:p>
        </p:txBody>
      </p:sp>
      <p:sp>
        <p:nvSpPr>
          <p:cNvPr id="46" name="正方形/長方形 45">
            <a:extLst>
              <a:ext uri="{FF2B5EF4-FFF2-40B4-BE49-F238E27FC236}">
                <a16:creationId xmlns:a16="http://schemas.microsoft.com/office/drawing/2014/main" id="{99655E8E-23D4-A99A-4C3E-308E2DCCD67F}"/>
              </a:ext>
            </a:extLst>
          </p:cNvPr>
          <p:cNvSpPr/>
          <p:nvPr/>
        </p:nvSpPr>
        <p:spPr>
          <a:xfrm>
            <a:off x="510777" y="248636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代表者</a:t>
            </a:r>
          </a:p>
        </p:txBody>
      </p:sp>
      <p:cxnSp>
        <p:nvCxnSpPr>
          <p:cNvPr id="47" name="直線コネクタ 46">
            <a:extLst>
              <a:ext uri="{FF2B5EF4-FFF2-40B4-BE49-F238E27FC236}">
                <a16:creationId xmlns:a16="http://schemas.microsoft.com/office/drawing/2014/main" id="{7AEC7866-FB39-4C89-C59E-80DEB478402C}"/>
              </a:ext>
            </a:extLst>
          </p:cNvPr>
          <p:cNvCxnSpPr>
            <a:cxnSpLocks/>
          </p:cNvCxnSpPr>
          <p:nvPr/>
        </p:nvCxnSpPr>
        <p:spPr>
          <a:xfrm flipH="1">
            <a:off x="1703614" y="292352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67C28CEF-F94C-9C72-0665-7177445B5845}"/>
              </a:ext>
            </a:extLst>
          </p:cNvPr>
          <p:cNvSpPr/>
          <p:nvPr/>
        </p:nvSpPr>
        <p:spPr>
          <a:xfrm>
            <a:off x="1703614" y="248636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ja-JP" altLang="en-US" sz="1050">
                <a:solidFill>
                  <a:schemeClr val="tx2"/>
                </a:solidFill>
                <a:latin typeface="Meiryo UI" panose="020B0604030504040204" pitchFamily="50" charset="-128"/>
                <a:ea typeface="Meiryo UI" panose="020B0604030504040204" pitchFamily="50" charset="-128"/>
              </a:rPr>
              <a:t>代表取締役社長 </a:t>
            </a:r>
            <a:r>
              <a:rPr kumimoji="1" lang="en-US" altLang="ja-JP" sz="1050">
                <a:solidFill>
                  <a:schemeClr val="tx2"/>
                </a:solidFill>
                <a:latin typeface="Meiryo UI" panose="020B0604030504040204" pitchFamily="50" charset="-128"/>
                <a:ea typeface="Meiryo UI" panose="020B0604030504040204" pitchFamily="50" charset="-128"/>
              </a:rPr>
              <a:t>XX </a:t>
            </a:r>
            <a:r>
              <a:rPr kumimoji="1" lang="en-US" altLang="ja-JP" sz="1050" err="1">
                <a:solidFill>
                  <a:schemeClr val="tx2"/>
                </a:solidFill>
                <a:latin typeface="Meiryo UI" panose="020B0604030504040204" pitchFamily="50" charset="-128"/>
                <a:ea typeface="Meiryo UI" panose="020B0604030504040204" pitchFamily="50" charset="-128"/>
              </a:rPr>
              <a:t>XX</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6C7EE2DD-3633-CBBC-D270-024496624162}"/>
              </a:ext>
            </a:extLst>
          </p:cNvPr>
          <p:cNvSpPr/>
          <p:nvPr/>
        </p:nvSpPr>
        <p:spPr>
          <a:xfrm>
            <a:off x="510777" y="296797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設立年月</a:t>
            </a:r>
          </a:p>
        </p:txBody>
      </p:sp>
      <p:cxnSp>
        <p:nvCxnSpPr>
          <p:cNvPr id="50" name="直線コネクタ 49">
            <a:extLst>
              <a:ext uri="{FF2B5EF4-FFF2-40B4-BE49-F238E27FC236}">
                <a16:creationId xmlns:a16="http://schemas.microsoft.com/office/drawing/2014/main" id="{00666F15-FBAD-E4AC-6D6C-48AA66D29F7E}"/>
              </a:ext>
            </a:extLst>
          </p:cNvPr>
          <p:cNvCxnSpPr>
            <a:cxnSpLocks/>
          </p:cNvCxnSpPr>
          <p:nvPr/>
        </p:nvCxnSpPr>
        <p:spPr>
          <a:xfrm flipH="1">
            <a:off x="1703614" y="388674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1" name="正方形/長方形 50">
            <a:extLst>
              <a:ext uri="{FF2B5EF4-FFF2-40B4-BE49-F238E27FC236}">
                <a16:creationId xmlns:a16="http://schemas.microsoft.com/office/drawing/2014/main" id="{F291DB54-842A-0C09-89E9-A191F8092665}"/>
              </a:ext>
            </a:extLst>
          </p:cNvPr>
          <p:cNvSpPr/>
          <p:nvPr/>
        </p:nvSpPr>
        <p:spPr>
          <a:xfrm>
            <a:off x="1703614" y="296797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XXXX</a:t>
            </a:r>
            <a:r>
              <a:rPr kumimoji="1" lang="ja-JP" altLang="en-US" sz="1050">
                <a:solidFill>
                  <a:schemeClr val="tx2"/>
                </a:solidFill>
                <a:latin typeface="Meiryo UI" panose="020B0604030504040204" pitchFamily="50" charset="-128"/>
                <a:ea typeface="Meiryo UI" panose="020B0604030504040204" pitchFamily="50" charset="-128"/>
              </a:rPr>
              <a:t>年（昭和</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年）</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月</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92C8E0A4-6FB7-B897-A06B-2A7B316CD40A}"/>
              </a:ext>
            </a:extLst>
          </p:cNvPr>
          <p:cNvCxnSpPr>
            <a:cxnSpLocks/>
          </p:cNvCxnSpPr>
          <p:nvPr/>
        </p:nvCxnSpPr>
        <p:spPr>
          <a:xfrm flipH="1">
            <a:off x="1703614" y="340513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3" name="正方形/長方形 52">
            <a:extLst>
              <a:ext uri="{FF2B5EF4-FFF2-40B4-BE49-F238E27FC236}">
                <a16:creationId xmlns:a16="http://schemas.microsoft.com/office/drawing/2014/main" id="{49602EF4-A73E-0E6B-C789-9F5CC0F6DAD2}"/>
              </a:ext>
            </a:extLst>
          </p:cNvPr>
          <p:cNvSpPr/>
          <p:nvPr/>
        </p:nvSpPr>
        <p:spPr>
          <a:xfrm>
            <a:off x="510777" y="344958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資本金</a:t>
            </a:r>
          </a:p>
        </p:txBody>
      </p:sp>
      <p:cxnSp>
        <p:nvCxnSpPr>
          <p:cNvPr id="54" name="直線コネクタ 53">
            <a:extLst>
              <a:ext uri="{FF2B5EF4-FFF2-40B4-BE49-F238E27FC236}">
                <a16:creationId xmlns:a16="http://schemas.microsoft.com/office/drawing/2014/main" id="{A2871F37-DC04-38BF-B7D2-464802A7212E}"/>
              </a:ext>
            </a:extLst>
          </p:cNvPr>
          <p:cNvCxnSpPr>
            <a:cxnSpLocks/>
          </p:cNvCxnSpPr>
          <p:nvPr/>
        </p:nvCxnSpPr>
        <p:spPr>
          <a:xfrm flipH="1">
            <a:off x="1703614" y="436835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5" name="正方形/長方形 54">
            <a:extLst>
              <a:ext uri="{FF2B5EF4-FFF2-40B4-BE49-F238E27FC236}">
                <a16:creationId xmlns:a16="http://schemas.microsoft.com/office/drawing/2014/main" id="{561D689A-50DB-02C1-46C6-D2F981444944}"/>
              </a:ext>
            </a:extLst>
          </p:cNvPr>
          <p:cNvSpPr/>
          <p:nvPr/>
        </p:nvSpPr>
        <p:spPr>
          <a:xfrm>
            <a:off x="1703614" y="344958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892A2551-1A76-D49D-B207-43E138292D29}"/>
              </a:ext>
            </a:extLst>
          </p:cNvPr>
          <p:cNvSpPr/>
          <p:nvPr/>
        </p:nvSpPr>
        <p:spPr>
          <a:xfrm>
            <a:off x="510777" y="393119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従業員数</a:t>
            </a:r>
          </a:p>
        </p:txBody>
      </p:sp>
      <p:sp>
        <p:nvSpPr>
          <p:cNvPr id="58" name="正方形/長方形 57">
            <a:extLst>
              <a:ext uri="{FF2B5EF4-FFF2-40B4-BE49-F238E27FC236}">
                <a16:creationId xmlns:a16="http://schemas.microsoft.com/office/drawing/2014/main" id="{0AE7213F-C464-930A-F518-20240F7A44BD}"/>
              </a:ext>
            </a:extLst>
          </p:cNvPr>
          <p:cNvSpPr/>
          <p:nvPr/>
        </p:nvSpPr>
        <p:spPr>
          <a:xfrm>
            <a:off x="1703614" y="393119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5169413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28086E-4515-98E5-0810-68C627E67E1D}"/>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C5675F78-78EE-E5E2-7BF2-C6DD40DDFF22}"/>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7336AFDA-64C6-514E-47A3-3F4A546D5E3C}"/>
              </a:ext>
            </a:extLst>
          </p:cNvPr>
          <p:cNvSpPr>
            <a:spLocks noGrp="1"/>
          </p:cNvSpPr>
          <p:nvPr>
            <p:ph type="body" sz="quarter" idx="17"/>
          </p:nvPr>
        </p:nvSpPr>
        <p:spPr/>
        <p:txBody>
          <a:bodyPr/>
          <a:lstStyle/>
          <a:p>
            <a:r>
              <a:rPr kumimoji="1" lang="ja-JP" altLang="en-US"/>
              <a:t>６</a:t>
            </a:r>
            <a:r>
              <a:rPr kumimoji="1" lang="en-GB"/>
              <a:t>. </a:t>
            </a:r>
            <a:r>
              <a:rPr kumimoji="1" lang="ja-JP" altLang="en-US"/>
              <a:t>申請者概要 </a:t>
            </a:r>
            <a:r>
              <a:rPr kumimoji="1" lang="en-US" altLang="ja-JP"/>
              <a:t>x/x</a:t>
            </a:r>
            <a:endParaRPr kumimoji="1" lang="en-GB"/>
          </a:p>
        </p:txBody>
      </p:sp>
      <p:sp>
        <p:nvSpPr>
          <p:cNvPr id="24" name="正方形/長方形 23">
            <a:extLst>
              <a:ext uri="{FF2B5EF4-FFF2-40B4-BE49-F238E27FC236}">
                <a16:creationId xmlns:a16="http://schemas.microsoft.com/office/drawing/2014/main" id="{54140AB3-9E64-3B17-0825-1917AA561E3C}"/>
              </a:ext>
            </a:extLst>
          </p:cNvPr>
          <p:cNvSpPr/>
          <p:nvPr/>
        </p:nvSpPr>
        <p:spPr>
          <a:xfrm>
            <a:off x="510777" y="1872056"/>
            <a:ext cx="1132966" cy="5254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会社名</a:t>
            </a:r>
          </a:p>
        </p:txBody>
      </p:sp>
      <p:sp>
        <p:nvSpPr>
          <p:cNvPr id="25" name="正方形/長方形 24">
            <a:extLst>
              <a:ext uri="{FF2B5EF4-FFF2-40B4-BE49-F238E27FC236}">
                <a16:creationId xmlns:a16="http://schemas.microsoft.com/office/drawing/2014/main" id="{18FBB3EF-D4C2-157A-E387-9EEB4C56AC05}"/>
              </a:ext>
            </a:extLst>
          </p:cNvPr>
          <p:cNvSpPr/>
          <p:nvPr/>
        </p:nvSpPr>
        <p:spPr>
          <a:xfrm>
            <a:off x="1703614" y="4412805"/>
            <a:ext cx="7693200" cy="109353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D84B55CA-BA06-1194-D2D8-77774B9C9D26}"/>
              </a:ext>
            </a:extLst>
          </p:cNvPr>
          <p:cNvSpPr/>
          <p:nvPr/>
        </p:nvSpPr>
        <p:spPr>
          <a:xfrm>
            <a:off x="510777" y="4412805"/>
            <a:ext cx="1132966" cy="109353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会社概要</a:t>
            </a:r>
          </a:p>
        </p:txBody>
      </p:sp>
      <p:cxnSp>
        <p:nvCxnSpPr>
          <p:cNvPr id="31" name="直線コネクタ 30">
            <a:extLst>
              <a:ext uri="{FF2B5EF4-FFF2-40B4-BE49-F238E27FC236}">
                <a16:creationId xmlns:a16="http://schemas.microsoft.com/office/drawing/2014/main" id="{185059D6-6D14-D89C-5F67-E06D1FE1A98F}"/>
              </a:ext>
            </a:extLst>
          </p:cNvPr>
          <p:cNvCxnSpPr>
            <a:cxnSpLocks/>
          </p:cNvCxnSpPr>
          <p:nvPr/>
        </p:nvCxnSpPr>
        <p:spPr>
          <a:xfrm flipH="1">
            <a:off x="1703614" y="244191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134E1A0C-55A3-C332-DD29-81A903692FF2}"/>
              </a:ext>
            </a:extLst>
          </p:cNvPr>
          <p:cNvSpPr/>
          <p:nvPr/>
        </p:nvSpPr>
        <p:spPr>
          <a:xfrm>
            <a:off x="1703614" y="5595256"/>
            <a:ext cx="7691607" cy="89444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a:solidFill>
                  <a:schemeClr val="tx2"/>
                </a:solidFill>
                <a:latin typeface="Meiryo UI" panose="020B0604030504040204" pitchFamily="50" charset="-128"/>
                <a:ea typeface="Meiryo UI" panose="020B0604030504040204" pitchFamily="50" charset="-128"/>
              </a:rPr>
              <a:t>〒</a:t>
            </a:r>
            <a:r>
              <a:rPr kumimoji="1" lang="en-US" altLang="ja-JP" sz="1050">
                <a:solidFill>
                  <a:schemeClr val="tx2"/>
                </a:solidFill>
                <a:latin typeface="Meiryo UI" panose="020B0604030504040204" pitchFamily="50" charset="-128"/>
                <a:ea typeface="Meiryo UI" panose="020B0604030504040204" pitchFamily="50" charset="-128"/>
              </a:rPr>
              <a:t>XXX-XXXX</a:t>
            </a:r>
          </a:p>
          <a:p>
            <a:r>
              <a:rPr kumimoji="1" lang="en-US" altLang="ja-JP" sz="1050">
                <a:solidFill>
                  <a:schemeClr val="tx2"/>
                </a:solidFill>
                <a:latin typeface="Meiryo UI" panose="020B0604030504040204" pitchFamily="50" charset="-128"/>
                <a:ea typeface="Meiryo UI" panose="020B0604030504040204" pitchFamily="50" charset="-128"/>
              </a:rPr>
              <a:t>XXXXX</a:t>
            </a:r>
            <a:r>
              <a:rPr kumimoji="1" lang="ja-JP" altLang="en-US" sz="1050">
                <a:solidFill>
                  <a:schemeClr val="tx2"/>
                </a:solidFill>
                <a:latin typeface="Meiryo UI" panose="020B0604030504040204" pitchFamily="50" charset="-128"/>
                <a:ea typeface="Meiryo UI" panose="020B0604030504040204" pitchFamily="50" charset="-128"/>
              </a:rPr>
              <a:t>・・・</a:t>
            </a:r>
          </a:p>
        </p:txBody>
      </p:sp>
      <p:sp>
        <p:nvSpPr>
          <p:cNvPr id="35" name="正方形/長方形 34">
            <a:extLst>
              <a:ext uri="{FF2B5EF4-FFF2-40B4-BE49-F238E27FC236}">
                <a16:creationId xmlns:a16="http://schemas.microsoft.com/office/drawing/2014/main" id="{04B876A5-43F2-0BE7-755E-C1A5B9F70DE3}"/>
              </a:ext>
            </a:extLst>
          </p:cNvPr>
          <p:cNvSpPr/>
          <p:nvPr/>
        </p:nvSpPr>
        <p:spPr>
          <a:xfrm>
            <a:off x="510777" y="5595256"/>
            <a:ext cx="1132966" cy="894443"/>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所在地</a:t>
            </a:r>
          </a:p>
        </p:txBody>
      </p:sp>
      <p:cxnSp>
        <p:nvCxnSpPr>
          <p:cNvPr id="36" name="直線コネクタ 35">
            <a:extLst>
              <a:ext uri="{FF2B5EF4-FFF2-40B4-BE49-F238E27FC236}">
                <a16:creationId xmlns:a16="http://schemas.microsoft.com/office/drawing/2014/main" id="{9DD4F7FE-B098-86F6-135F-B6A5364BC69A}"/>
              </a:ext>
            </a:extLst>
          </p:cNvPr>
          <p:cNvCxnSpPr>
            <a:cxnSpLocks/>
          </p:cNvCxnSpPr>
          <p:nvPr/>
        </p:nvCxnSpPr>
        <p:spPr>
          <a:xfrm flipH="1">
            <a:off x="1703614" y="5550796"/>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F29FF425-EC2C-5B71-E272-51144143DC64}"/>
              </a:ext>
            </a:extLst>
          </p:cNvPr>
          <p:cNvSpPr/>
          <p:nvPr/>
        </p:nvSpPr>
        <p:spPr>
          <a:xfrm>
            <a:off x="1703614" y="1872056"/>
            <a:ext cx="7691607" cy="52539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日本語名 ：</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tabLst>
                <a:tab pos="749300" algn="l"/>
              </a:tabLst>
            </a:pPr>
            <a:r>
              <a:rPr lang="ja-JP" altLang="en-US" sz="1050">
                <a:solidFill>
                  <a:schemeClr val="tx2"/>
                </a:solidFill>
                <a:latin typeface="Meiryo UI" panose="020B0604030504040204" pitchFamily="50" charset="-128"/>
                <a:ea typeface="Meiryo UI" panose="020B0604030504040204" pitchFamily="50" charset="-128"/>
              </a:rPr>
              <a:t>英語名</a:t>
            </a:r>
            <a:r>
              <a:rPr lang="en-US" altLang="ja-JP" sz="1050">
                <a:solidFill>
                  <a:schemeClr val="tx2"/>
                </a:solidFill>
                <a:latin typeface="Meiryo UI" panose="020B0604030504040204" pitchFamily="50" charset="-128"/>
                <a:ea typeface="Meiryo UI" panose="020B0604030504040204" pitchFamily="50" charset="-128"/>
              </a:rPr>
              <a:t>	</a:t>
            </a:r>
            <a:r>
              <a:rPr lang="ja-JP" altLang="en-US" sz="1050">
                <a:solidFill>
                  <a:schemeClr val="tx2"/>
                </a:solidFill>
                <a:latin typeface="Meiryo UI" panose="020B0604030504040204" pitchFamily="50" charset="-128"/>
                <a:ea typeface="Meiryo UI" panose="020B0604030504040204" pitchFamily="50" charset="-128"/>
              </a:rPr>
              <a:t>：</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4904F416-2CF9-687E-3C96-420571174259}"/>
              </a:ext>
            </a:extLst>
          </p:cNvPr>
          <p:cNvSpPr/>
          <p:nvPr/>
        </p:nvSpPr>
        <p:spPr>
          <a:xfrm>
            <a:off x="510777" y="248636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代表者</a:t>
            </a:r>
          </a:p>
        </p:txBody>
      </p:sp>
      <p:cxnSp>
        <p:nvCxnSpPr>
          <p:cNvPr id="47" name="直線コネクタ 46">
            <a:extLst>
              <a:ext uri="{FF2B5EF4-FFF2-40B4-BE49-F238E27FC236}">
                <a16:creationId xmlns:a16="http://schemas.microsoft.com/office/drawing/2014/main" id="{A51A34B1-5CE9-46E5-209B-F4D1E03B4599}"/>
              </a:ext>
            </a:extLst>
          </p:cNvPr>
          <p:cNvCxnSpPr>
            <a:cxnSpLocks/>
          </p:cNvCxnSpPr>
          <p:nvPr/>
        </p:nvCxnSpPr>
        <p:spPr>
          <a:xfrm flipH="1">
            <a:off x="1703614" y="292352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2D741BEA-3962-325F-4A13-FAA77737F10B}"/>
              </a:ext>
            </a:extLst>
          </p:cNvPr>
          <p:cNvSpPr/>
          <p:nvPr/>
        </p:nvSpPr>
        <p:spPr>
          <a:xfrm>
            <a:off x="1703614" y="248636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ja-JP" altLang="en-US" sz="1050">
                <a:solidFill>
                  <a:schemeClr val="tx2"/>
                </a:solidFill>
                <a:latin typeface="Meiryo UI" panose="020B0604030504040204" pitchFamily="50" charset="-128"/>
                <a:ea typeface="Meiryo UI" panose="020B0604030504040204" pitchFamily="50" charset="-128"/>
              </a:rPr>
              <a:t>代表取締役社長 </a:t>
            </a:r>
            <a:r>
              <a:rPr kumimoji="1" lang="en-US" altLang="ja-JP" sz="1050">
                <a:solidFill>
                  <a:schemeClr val="tx2"/>
                </a:solidFill>
                <a:latin typeface="Meiryo UI" panose="020B0604030504040204" pitchFamily="50" charset="-128"/>
                <a:ea typeface="Meiryo UI" panose="020B0604030504040204" pitchFamily="50" charset="-128"/>
              </a:rPr>
              <a:t>XX </a:t>
            </a:r>
            <a:r>
              <a:rPr kumimoji="1" lang="en-US" altLang="ja-JP" sz="1050" err="1">
                <a:solidFill>
                  <a:schemeClr val="tx2"/>
                </a:solidFill>
                <a:latin typeface="Meiryo UI" panose="020B0604030504040204" pitchFamily="50" charset="-128"/>
                <a:ea typeface="Meiryo UI" panose="020B0604030504040204" pitchFamily="50" charset="-128"/>
              </a:rPr>
              <a:t>XX</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8F9FE600-E7D2-3CF2-4575-1BC15BC06F98}"/>
              </a:ext>
            </a:extLst>
          </p:cNvPr>
          <p:cNvSpPr/>
          <p:nvPr/>
        </p:nvSpPr>
        <p:spPr>
          <a:xfrm>
            <a:off x="510777" y="296797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設立年月</a:t>
            </a:r>
          </a:p>
        </p:txBody>
      </p:sp>
      <p:cxnSp>
        <p:nvCxnSpPr>
          <p:cNvPr id="50" name="直線コネクタ 49">
            <a:extLst>
              <a:ext uri="{FF2B5EF4-FFF2-40B4-BE49-F238E27FC236}">
                <a16:creationId xmlns:a16="http://schemas.microsoft.com/office/drawing/2014/main" id="{2F719287-11B0-3104-F91C-70E658B35561}"/>
              </a:ext>
            </a:extLst>
          </p:cNvPr>
          <p:cNvCxnSpPr>
            <a:cxnSpLocks/>
          </p:cNvCxnSpPr>
          <p:nvPr/>
        </p:nvCxnSpPr>
        <p:spPr>
          <a:xfrm flipH="1">
            <a:off x="1703614" y="388674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1" name="正方形/長方形 50">
            <a:extLst>
              <a:ext uri="{FF2B5EF4-FFF2-40B4-BE49-F238E27FC236}">
                <a16:creationId xmlns:a16="http://schemas.microsoft.com/office/drawing/2014/main" id="{56507FC2-60E6-B3B5-A6CA-747FDA6627EB}"/>
              </a:ext>
            </a:extLst>
          </p:cNvPr>
          <p:cNvSpPr/>
          <p:nvPr/>
        </p:nvSpPr>
        <p:spPr>
          <a:xfrm>
            <a:off x="1703614" y="296797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XXXX</a:t>
            </a:r>
            <a:r>
              <a:rPr kumimoji="1" lang="ja-JP" altLang="en-US" sz="1050">
                <a:solidFill>
                  <a:schemeClr val="tx2"/>
                </a:solidFill>
                <a:latin typeface="Meiryo UI" panose="020B0604030504040204" pitchFamily="50" charset="-128"/>
                <a:ea typeface="Meiryo UI" panose="020B0604030504040204" pitchFamily="50" charset="-128"/>
              </a:rPr>
              <a:t>年（昭和</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年）</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月</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E2F7861C-72BC-A67E-184C-662A3A2A9423}"/>
              </a:ext>
            </a:extLst>
          </p:cNvPr>
          <p:cNvCxnSpPr>
            <a:cxnSpLocks/>
          </p:cNvCxnSpPr>
          <p:nvPr/>
        </p:nvCxnSpPr>
        <p:spPr>
          <a:xfrm flipH="1">
            <a:off x="1703614" y="340513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3" name="正方形/長方形 52">
            <a:extLst>
              <a:ext uri="{FF2B5EF4-FFF2-40B4-BE49-F238E27FC236}">
                <a16:creationId xmlns:a16="http://schemas.microsoft.com/office/drawing/2014/main" id="{70C77096-A923-5DA5-E1DE-7D85749BB7CC}"/>
              </a:ext>
            </a:extLst>
          </p:cNvPr>
          <p:cNvSpPr/>
          <p:nvPr/>
        </p:nvSpPr>
        <p:spPr>
          <a:xfrm>
            <a:off x="510777" y="344958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資本金</a:t>
            </a:r>
          </a:p>
        </p:txBody>
      </p:sp>
      <p:cxnSp>
        <p:nvCxnSpPr>
          <p:cNvPr id="54" name="直線コネクタ 53">
            <a:extLst>
              <a:ext uri="{FF2B5EF4-FFF2-40B4-BE49-F238E27FC236}">
                <a16:creationId xmlns:a16="http://schemas.microsoft.com/office/drawing/2014/main" id="{2E2677FB-FB2B-1886-8D22-F0F6DD884EA2}"/>
              </a:ext>
            </a:extLst>
          </p:cNvPr>
          <p:cNvCxnSpPr>
            <a:cxnSpLocks/>
          </p:cNvCxnSpPr>
          <p:nvPr/>
        </p:nvCxnSpPr>
        <p:spPr>
          <a:xfrm flipH="1">
            <a:off x="1703614" y="436835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5" name="正方形/長方形 54">
            <a:extLst>
              <a:ext uri="{FF2B5EF4-FFF2-40B4-BE49-F238E27FC236}">
                <a16:creationId xmlns:a16="http://schemas.microsoft.com/office/drawing/2014/main" id="{7F779734-C5FF-771A-E80C-F5A4E2DFBEF2}"/>
              </a:ext>
            </a:extLst>
          </p:cNvPr>
          <p:cNvSpPr/>
          <p:nvPr/>
        </p:nvSpPr>
        <p:spPr>
          <a:xfrm>
            <a:off x="1703614" y="344958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3B3CE809-7616-E822-F3B0-8388E55BD4FF}"/>
              </a:ext>
            </a:extLst>
          </p:cNvPr>
          <p:cNvSpPr/>
          <p:nvPr/>
        </p:nvSpPr>
        <p:spPr>
          <a:xfrm>
            <a:off x="510777" y="393119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従業員数</a:t>
            </a:r>
          </a:p>
        </p:txBody>
      </p:sp>
      <p:sp>
        <p:nvSpPr>
          <p:cNvPr id="58" name="正方形/長方形 57">
            <a:extLst>
              <a:ext uri="{FF2B5EF4-FFF2-40B4-BE49-F238E27FC236}">
                <a16:creationId xmlns:a16="http://schemas.microsoft.com/office/drawing/2014/main" id="{C0D80EB1-FF1D-FC01-C7F9-E46AA3861A69}"/>
              </a:ext>
            </a:extLst>
          </p:cNvPr>
          <p:cNvSpPr/>
          <p:nvPr/>
        </p:nvSpPr>
        <p:spPr>
          <a:xfrm>
            <a:off x="1703614" y="393119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34153A41-1A50-3586-A60D-784FBC8644EC}"/>
              </a:ext>
            </a:extLst>
          </p:cNvPr>
          <p:cNvSpPr/>
          <p:nvPr/>
        </p:nvSpPr>
        <p:spPr>
          <a:xfrm>
            <a:off x="512291" y="1498081"/>
            <a:ext cx="2192809" cy="306000"/>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申請者（共同申請者）の情報</a:t>
            </a:r>
          </a:p>
        </p:txBody>
      </p:sp>
    </p:spTree>
    <p:extLst>
      <p:ext uri="{BB962C8B-B14F-4D97-AF65-F5344CB8AC3E}">
        <p14:creationId xmlns:p14="http://schemas.microsoft.com/office/powerpoint/2010/main" val="39696285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D8900B-2319-459D-C744-9EE5ACA7386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47B9D2F-5736-7BD0-1E81-2FC20FB12AD5}"/>
              </a:ext>
            </a:extLst>
          </p:cNvPr>
          <p:cNvSpPr>
            <a:spLocks noGrp="1"/>
          </p:cNvSpPr>
          <p:nvPr>
            <p:ph type="body" sz="quarter" idx="15"/>
          </p:nvPr>
        </p:nvSpPr>
        <p:spPr/>
        <p:txBody>
          <a:bodyPr/>
          <a:lstStyle/>
          <a:p>
            <a:r>
              <a:rPr kumimoji="1" lang="ja-JP" altLang="en-US" dirty="0"/>
              <a:t>目次</a:t>
            </a:r>
            <a:endParaRPr kumimoji="1" lang="en-GB" dirty="0"/>
          </a:p>
        </p:txBody>
      </p:sp>
      <p:sp>
        <p:nvSpPr>
          <p:cNvPr id="4" name="テキスト プレースホルダー 3">
            <a:extLst>
              <a:ext uri="{FF2B5EF4-FFF2-40B4-BE49-F238E27FC236}">
                <a16:creationId xmlns:a16="http://schemas.microsoft.com/office/drawing/2014/main" id="{2412BDAF-B1E3-EFB5-9444-8087A49AF26E}"/>
              </a:ext>
            </a:extLst>
          </p:cNvPr>
          <p:cNvSpPr>
            <a:spLocks noGrp="1"/>
          </p:cNvSpPr>
          <p:nvPr>
            <p:ph type="body" sz="quarter" idx="17"/>
          </p:nvPr>
        </p:nvSpPr>
        <p:spPr/>
        <p:txBody>
          <a:bodyPr/>
          <a:lstStyle/>
          <a:p>
            <a:r>
              <a:rPr kumimoji="1" lang="ja-JP" altLang="en-US"/>
              <a:t>様式２ 事業計画書</a:t>
            </a:r>
          </a:p>
        </p:txBody>
      </p:sp>
      <p:sp>
        <p:nvSpPr>
          <p:cNvPr id="6" name="テキスト プレースホルダー 5">
            <a:extLst>
              <a:ext uri="{FF2B5EF4-FFF2-40B4-BE49-F238E27FC236}">
                <a16:creationId xmlns:a16="http://schemas.microsoft.com/office/drawing/2014/main" id="{11658082-36F6-F42D-8448-C9B86B8A07EB}"/>
              </a:ext>
            </a:extLst>
          </p:cNvPr>
          <p:cNvSpPr>
            <a:spLocks noGrp="1"/>
          </p:cNvSpPr>
          <p:nvPr>
            <p:ph type="body" sz="quarter" idx="16"/>
          </p:nvPr>
        </p:nvSpPr>
        <p:spPr>
          <a:xfrm>
            <a:off x="512291" y="1584960"/>
            <a:ext cx="8891587" cy="4904740"/>
          </a:xfrm>
        </p:spPr>
        <p:txBody>
          <a:bodyPr lIns="0" tIns="45720" rIns="0" bIns="45720" anchor="t">
            <a:noAutofit/>
          </a:bodyPr>
          <a:lstStyle/>
          <a:p>
            <a:pPr marL="342900" indent="-342900">
              <a:spcBef>
                <a:spcPts val="300"/>
              </a:spcBef>
              <a:buFont typeface="+mj-lt"/>
              <a:buAutoNum type="arabicPeriod"/>
            </a:pPr>
            <a:r>
              <a:rPr lang="ja-JP" altLang="en-US" b="1"/>
              <a:t>事業分野・類型</a:t>
            </a:r>
            <a:endParaRPr lang="en-US" altLang="ja-JP" b="1"/>
          </a:p>
          <a:p>
            <a:pPr marL="342900" indent="-342900">
              <a:spcBef>
                <a:spcPts val="300"/>
              </a:spcBef>
              <a:buFont typeface="+mj-lt"/>
              <a:buAutoNum type="arabicPeriod"/>
            </a:pPr>
            <a:r>
              <a:rPr lang="ja-JP" altLang="en-US" b="1"/>
              <a:t>経営戦略及び補助事業の位置づけ</a:t>
            </a:r>
            <a:endParaRPr lang="en-US" altLang="ja-JP" b="1"/>
          </a:p>
          <a:p>
            <a:pPr marL="342900" indent="-342900">
              <a:spcBef>
                <a:spcPts val="300"/>
              </a:spcBef>
              <a:buFont typeface="+mj-lt"/>
              <a:buAutoNum type="arabicPeriod"/>
            </a:pPr>
            <a:r>
              <a:rPr lang="ja-JP" altLang="en-US" b="1"/>
              <a:t>補助事業の内容</a:t>
            </a:r>
            <a:endParaRPr lang="en-US" altLang="ja-JP" sz="1400"/>
          </a:p>
          <a:p>
            <a:pPr marL="445770" lvl="1" indent="-215900"/>
            <a:r>
              <a:rPr lang="en-US" altLang="ja-JP" sz="1400">
                <a:latin typeface="Meiryo UI"/>
                <a:ea typeface="Meiryo UI"/>
              </a:rPr>
              <a:t>3-1. </a:t>
            </a:r>
            <a:r>
              <a:rPr lang="ja-JP" altLang="en-US" sz="1400">
                <a:latin typeface="Meiryo UI"/>
                <a:ea typeface="Meiryo UI"/>
              </a:rPr>
              <a:t>実証事業のねらい</a:t>
            </a:r>
            <a:endParaRPr lang="en-US" altLang="ja-JP" sz="1400">
              <a:latin typeface="Meiryo UI"/>
              <a:ea typeface="Meiryo UI"/>
            </a:endParaRPr>
          </a:p>
          <a:p>
            <a:pPr marL="445770" lvl="1" indent="-215900"/>
            <a:r>
              <a:rPr lang="en-US" altLang="ja-JP" sz="1400">
                <a:latin typeface="Meiryo UI"/>
                <a:ea typeface="Meiryo UI"/>
              </a:rPr>
              <a:t>3-2. </a:t>
            </a:r>
            <a:r>
              <a:rPr lang="ja-JP" altLang="en-US" sz="1400">
                <a:latin typeface="Meiryo UI"/>
                <a:ea typeface="Meiryo UI"/>
              </a:rPr>
              <a:t>実施内容</a:t>
            </a:r>
            <a:endParaRPr lang="en-US" altLang="ja-JP" sz="1400">
              <a:latin typeface="Meiryo UI"/>
              <a:ea typeface="Meiryo UI"/>
            </a:endParaRPr>
          </a:p>
          <a:p>
            <a:pPr marL="445770" lvl="1" indent="-215900"/>
            <a:r>
              <a:rPr lang="en-US" altLang="ja-JP" sz="1400">
                <a:latin typeface="Meiryo UI"/>
                <a:ea typeface="Meiryo UI"/>
              </a:rPr>
              <a:t>3-3. </a:t>
            </a:r>
            <a:r>
              <a:rPr lang="ja-JP" altLang="en-US" sz="1400">
                <a:latin typeface="Meiryo UI"/>
                <a:ea typeface="Meiryo UI"/>
              </a:rPr>
              <a:t>実施スケジュール</a:t>
            </a:r>
            <a:endParaRPr lang="en-US" altLang="ja-JP" sz="1400">
              <a:latin typeface="Meiryo UI"/>
              <a:ea typeface="Meiryo UI"/>
            </a:endParaRPr>
          </a:p>
          <a:p>
            <a:pPr marL="445770" lvl="1" indent="-215900"/>
            <a:r>
              <a:rPr lang="en-US" altLang="ja-JP" sz="1400">
                <a:latin typeface="Meiryo UI"/>
                <a:ea typeface="Meiryo UI"/>
              </a:rPr>
              <a:t>3-4. </a:t>
            </a:r>
            <a:r>
              <a:rPr lang="ja-JP" altLang="en-US" sz="1400">
                <a:latin typeface="Meiryo UI"/>
                <a:ea typeface="Meiryo UI"/>
              </a:rPr>
              <a:t>内部環境の分析</a:t>
            </a:r>
            <a:endParaRPr lang="en-US" altLang="ja-JP" sz="1400">
              <a:latin typeface="Meiryo UI"/>
              <a:ea typeface="Meiryo UI"/>
            </a:endParaRPr>
          </a:p>
          <a:p>
            <a:pPr marL="445770" lvl="1" indent="-215900"/>
            <a:r>
              <a:rPr lang="en-US" altLang="ja-JP" sz="1400">
                <a:latin typeface="Meiryo UI"/>
                <a:ea typeface="Meiryo UI"/>
              </a:rPr>
              <a:t>3-5. </a:t>
            </a:r>
            <a:r>
              <a:rPr lang="ja-JP" altLang="en-US" sz="1400">
                <a:latin typeface="Meiryo UI"/>
                <a:ea typeface="Meiryo UI"/>
              </a:rPr>
              <a:t>外部環境の分析</a:t>
            </a:r>
            <a:endParaRPr lang="en-US" altLang="ja-JP" sz="1400">
              <a:latin typeface="Meiryo UI"/>
              <a:ea typeface="Meiryo UI"/>
            </a:endParaRPr>
          </a:p>
          <a:p>
            <a:pPr marL="445770" lvl="1" indent="-215900"/>
            <a:r>
              <a:rPr lang="en-US" altLang="ja-JP" sz="1400">
                <a:latin typeface="Meiryo UI"/>
                <a:ea typeface="Meiryo UI"/>
              </a:rPr>
              <a:t>3-6. </a:t>
            </a:r>
            <a:r>
              <a:rPr lang="ja-JP" altLang="en-US" sz="1400">
                <a:latin typeface="Meiryo UI"/>
                <a:ea typeface="Meiryo UI"/>
              </a:rPr>
              <a:t>実施体制</a:t>
            </a:r>
            <a:endParaRPr lang="en-US" altLang="ja-JP" sz="1400">
              <a:latin typeface="Meiryo UI"/>
              <a:ea typeface="Meiryo UI"/>
            </a:endParaRPr>
          </a:p>
          <a:p>
            <a:pPr marL="445770" lvl="1" indent="-215900"/>
            <a:r>
              <a:rPr lang="en-US" altLang="ja-JP" sz="1400">
                <a:latin typeface="Meiryo UI"/>
                <a:ea typeface="Meiryo UI"/>
              </a:rPr>
              <a:t>3-7. </a:t>
            </a:r>
            <a:r>
              <a:rPr lang="ja-JP" altLang="en-US" sz="1400">
                <a:latin typeface="Meiryo UI"/>
                <a:ea typeface="Meiryo UI"/>
              </a:rPr>
              <a:t>補助事業に類似した過去の事業実績</a:t>
            </a:r>
            <a:endParaRPr lang="en-US" altLang="ja-JP" sz="1400">
              <a:latin typeface="Meiryo UI"/>
              <a:ea typeface="Meiryo UI"/>
            </a:endParaRPr>
          </a:p>
          <a:p>
            <a:pPr marL="445770" lvl="1" indent="-215900"/>
            <a:r>
              <a:rPr lang="en-US" altLang="ja-JP" sz="1400">
                <a:latin typeface="Meiryo UI"/>
                <a:ea typeface="Meiryo UI"/>
              </a:rPr>
              <a:t>3-8. </a:t>
            </a:r>
            <a:r>
              <a:rPr lang="ja-JP" altLang="en-US" sz="1400">
                <a:latin typeface="Meiryo UI"/>
                <a:ea typeface="Meiryo UI"/>
              </a:rPr>
              <a:t>公的支援が必要であることの説明</a:t>
            </a:r>
            <a:endParaRPr lang="en-US" altLang="ja-JP" sz="1400">
              <a:latin typeface="Meiryo UI"/>
              <a:ea typeface="Meiryo UI"/>
            </a:endParaRPr>
          </a:p>
          <a:p>
            <a:pPr marL="445770" lvl="1" indent="-215900">
              <a:spcAft>
                <a:spcPts val="0"/>
              </a:spcAft>
            </a:pPr>
            <a:r>
              <a:rPr lang="en-US" altLang="ja-JP" sz="1400">
                <a:latin typeface="Meiryo UI"/>
                <a:ea typeface="Meiryo UI"/>
              </a:rPr>
              <a:t>3-9. </a:t>
            </a:r>
            <a:r>
              <a:rPr lang="ja-JP" altLang="en-US" sz="1400">
                <a:latin typeface="Meiryo UI"/>
                <a:ea typeface="Meiryo UI"/>
              </a:rPr>
              <a:t>その他説明等</a:t>
            </a:r>
          </a:p>
          <a:p>
            <a:pPr marL="342900" indent="-342900">
              <a:spcBef>
                <a:spcPts val="300"/>
              </a:spcBef>
              <a:buFont typeface="+mj-lt"/>
              <a:buAutoNum type="arabicPeriod"/>
            </a:pPr>
            <a:r>
              <a:rPr lang="ja-JP" altLang="en-US" b="1"/>
              <a:t>商業化計画及び想定成果</a:t>
            </a:r>
          </a:p>
          <a:p>
            <a:pPr marL="445770" lvl="1" indent="-215900"/>
            <a:r>
              <a:rPr lang="en-US" altLang="ja-JP" sz="1400">
                <a:latin typeface="Meiryo UI"/>
                <a:ea typeface="Meiryo UI"/>
              </a:rPr>
              <a:t>4-1. </a:t>
            </a:r>
            <a:r>
              <a:rPr lang="ja-JP" altLang="en-US" sz="1400">
                <a:latin typeface="Meiryo UI"/>
                <a:ea typeface="Meiryo UI"/>
              </a:rPr>
              <a:t>商業化時のビジネスモデル</a:t>
            </a:r>
            <a:endParaRPr lang="en-US" altLang="ja-JP" sz="1400">
              <a:latin typeface="Meiryo UI"/>
              <a:ea typeface="Meiryo UI"/>
            </a:endParaRPr>
          </a:p>
          <a:p>
            <a:pPr marL="445770" lvl="1" indent="-215900"/>
            <a:r>
              <a:rPr lang="en-US" altLang="ja-JP" sz="1400">
                <a:latin typeface="Meiryo UI"/>
                <a:ea typeface="Meiryo UI"/>
              </a:rPr>
              <a:t>4-2.</a:t>
            </a:r>
            <a:r>
              <a:rPr lang="ja-JP" altLang="en-US" sz="1400">
                <a:latin typeface="Meiryo UI"/>
                <a:ea typeface="Meiryo UI"/>
              </a:rPr>
              <a:t> 商業化に向けた取組</a:t>
            </a:r>
            <a:endParaRPr lang="en-US" altLang="ja-JP" sz="1400">
              <a:latin typeface="Meiryo UI"/>
              <a:ea typeface="Meiryo UI"/>
            </a:endParaRPr>
          </a:p>
          <a:p>
            <a:pPr marL="445770" lvl="1" indent="-215900"/>
            <a:r>
              <a:rPr lang="en-US" altLang="ja-JP" sz="1400">
                <a:latin typeface="Meiryo UI"/>
                <a:ea typeface="Meiryo UI"/>
              </a:rPr>
              <a:t>4-3. </a:t>
            </a:r>
            <a:r>
              <a:rPr lang="ja-JP" altLang="en-US" sz="1400">
                <a:latin typeface="Meiryo UI"/>
                <a:ea typeface="Meiryo UI"/>
              </a:rPr>
              <a:t>想定される裨益効果 </a:t>
            </a:r>
          </a:p>
          <a:p>
            <a:pPr marL="342900" indent="-342900">
              <a:spcBef>
                <a:spcPts val="300"/>
              </a:spcBef>
              <a:buFont typeface="+mj-lt"/>
              <a:buAutoNum type="arabicPeriod"/>
            </a:pPr>
            <a:r>
              <a:rPr lang="ja-JP" altLang="en-US" b="1"/>
              <a:t>自由記載・その他</a:t>
            </a:r>
            <a:endParaRPr lang="en-US" altLang="ja-JP" b="1"/>
          </a:p>
          <a:p>
            <a:pPr marL="342900" indent="-342900">
              <a:spcBef>
                <a:spcPts val="300"/>
              </a:spcBef>
              <a:buFont typeface="+mj-lt"/>
              <a:buAutoNum type="arabicPeriod"/>
            </a:pPr>
            <a:r>
              <a:rPr lang="ja-JP" altLang="en-US" b="1"/>
              <a:t>申請者概要</a:t>
            </a:r>
            <a:endParaRPr lang="en-US" altLang="ja-JP" b="1"/>
          </a:p>
        </p:txBody>
      </p:sp>
    </p:spTree>
    <p:extLst>
      <p:ext uri="{BB962C8B-B14F-4D97-AF65-F5344CB8AC3E}">
        <p14:creationId xmlns:p14="http://schemas.microsoft.com/office/powerpoint/2010/main" val="1313515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47FBDAF1-C2E8-9212-BAD0-B68638DFCC1E}"/>
              </a:ext>
            </a:extLst>
          </p:cNvPr>
          <p:cNvSpPr>
            <a:spLocks noGrp="1"/>
          </p:cNvSpPr>
          <p:nvPr>
            <p:ph type="body" sz="quarter" idx="13"/>
          </p:nvPr>
        </p:nvSpPr>
        <p:spPr/>
        <p:txBody>
          <a:bodyPr/>
          <a:lstStyle/>
          <a:p>
            <a:r>
              <a:rPr kumimoji="1" lang="ja-JP" altLang="en-US"/>
              <a:t>１</a:t>
            </a:r>
            <a:r>
              <a:rPr kumimoji="1" lang="en-US" altLang="ja-JP"/>
              <a:t>. </a:t>
            </a:r>
            <a:r>
              <a:rPr kumimoji="1" lang="ja-JP" altLang="en-US"/>
              <a:t>事業分野・類型</a:t>
            </a:r>
            <a:endParaRPr kumimoji="1" lang="en-US" altLang="ja-JP"/>
          </a:p>
        </p:txBody>
      </p:sp>
    </p:spTree>
    <p:extLst>
      <p:ext uri="{BB962C8B-B14F-4D97-AF65-F5344CB8AC3E}">
        <p14:creationId xmlns:p14="http://schemas.microsoft.com/office/powerpoint/2010/main" val="1617847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1181EA-B818-E1E4-5D59-D02D0228D628}"/>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796AC738-CA70-ACDD-AEFE-FE204BBAC3AE}"/>
              </a:ext>
            </a:extLst>
          </p:cNvPr>
          <p:cNvSpPr>
            <a:spLocks noGrp="1"/>
          </p:cNvSpPr>
          <p:nvPr>
            <p:ph type="body" sz="quarter" idx="15"/>
          </p:nvPr>
        </p:nvSpPr>
        <p:spPr/>
        <p:txBody>
          <a:bodyPr/>
          <a:lstStyle/>
          <a:p>
            <a:r>
              <a:rPr kumimoji="1" lang="ja-JP" altLang="en-US"/>
              <a:t>（スライドの内容を簡潔に記載してください）</a:t>
            </a:r>
            <a:endParaRPr kumimoji="1" lang="en-GB"/>
          </a:p>
        </p:txBody>
      </p:sp>
      <p:sp>
        <p:nvSpPr>
          <p:cNvPr id="4" name="テキスト プレースホルダー 3">
            <a:extLst>
              <a:ext uri="{FF2B5EF4-FFF2-40B4-BE49-F238E27FC236}">
                <a16:creationId xmlns:a16="http://schemas.microsoft.com/office/drawing/2014/main" id="{EBA48748-612C-E11B-BCBB-539F7BBACC8C}"/>
              </a:ext>
            </a:extLst>
          </p:cNvPr>
          <p:cNvSpPr>
            <a:spLocks noGrp="1"/>
          </p:cNvSpPr>
          <p:nvPr>
            <p:ph type="body" sz="quarter" idx="17"/>
          </p:nvPr>
        </p:nvSpPr>
        <p:spPr/>
        <p:txBody>
          <a:bodyPr/>
          <a:lstStyle/>
          <a:p>
            <a:r>
              <a:rPr kumimoji="1" lang="en-US" altLang="ja-JP"/>
              <a:t>1. </a:t>
            </a:r>
            <a:r>
              <a:rPr kumimoji="1" lang="ja-JP" altLang="en-US"/>
              <a:t>事業分野・類型</a:t>
            </a:r>
            <a:endParaRPr kumimoji="1" lang="en-GB" altLang="ja-JP"/>
          </a:p>
        </p:txBody>
      </p:sp>
      <p:sp>
        <p:nvSpPr>
          <p:cNvPr id="9" name="正方形/長方形 8">
            <a:extLst>
              <a:ext uri="{FF2B5EF4-FFF2-40B4-BE49-F238E27FC236}">
                <a16:creationId xmlns:a16="http://schemas.microsoft.com/office/drawing/2014/main" id="{2B2E9D7F-5E0A-DA33-533D-51788A96CA6D}"/>
              </a:ext>
            </a:extLst>
          </p:cNvPr>
          <p:cNvSpPr/>
          <p:nvPr/>
        </p:nvSpPr>
        <p:spPr>
          <a:xfrm>
            <a:off x="7926000" y="-718"/>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1,8</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CB6645A5-F3CD-78EF-7563-D4EAD5F3F4A8}"/>
              </a:ext>
            </a:extLst>
          </p:cNvPr>
          <p:cNvSpPr/>
          <p:nvPr/>
        </p:nvSpPr>
        <p:spPr>
          <a:xfrm>
            <a:off x="5100994" y="1494873"/>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事業類型（</a:t>
            </a:r>
            <a:r>
              <a:rPr kumimoji="1" lang="en-US" altLang="ja-JP" sz="1200" b="1">
                <a:solidFill>
                  <a:schemeClr val="tx2"/>
                </a:solidFill>
                <a:latin typeface="Meiryo UI" panose="020B0604030504040204" pitchFamily="50" charset="-128"/>
                <a:ea typeface="Meiryo UI" panose="020B0604030504040204" pitchFamily="50" charset="-128"/>
              </a:rPr>
              <a:t>①</a:t>
            </a:r>
            <a:r>
              <a:rPr kumimoji="1" lang="ja-JP" altLang="en-US" sz="1200" b="1">
                <a:solidFill>
                  <a:schemeClr val="tx2"/>
                </a:solidFill>
                <a:latin typeface="Meiryo UI" panose="020B0604030504040204" pitchFamily="50" charset="-128"/>
                <a:ea typeface="Meiryo UI" panose="020B0604030504040204" pitchFamily="50" charset="-128"/>
              </a:rPr>
              <a:t>・②・③）に該当する理由</a:t>
            </a:r>
          </a:p>
        </p:txBody>
      </p:sp>
      <p:sp>
        <p:nvSpPr>
          <p:cNvPr id="7" name="テキスト プレースホルダー 2">
            <a:extLst>
              <a:ext uri="{FF2B5EF4-FFF2-40B4-BE49-F238E27FC236}">
                <a16:creationId xmlns:a16="http://schemas.microsoft.com/office/drawing/2014/main" id="{EDDC40D5-4693-154D-3DD5-DA9790611C29}"/>
              </a:ext>
            </a:extLst>
          </p:cNvPr>
          <p:cNvSpPr txBox="1">
            <a:spLocks/>
          </p:cNvSpPr>
          <p:nvPr/>
        </p:nvSpPr>
        <p:spPr>
          <a:xfrm>
            <a:off x="5102511" y="1844802"/>
            <a:ext cx="4291197" cy="4644449"/>
          </a:xfrm>
          <a:prstGeom prst="rect">
            <a:avLst/>
          </a:prstGeom>
          <a:noFill/>
        </p:spPr>
        <p:txBody>
          <a:bodyPr lIns="72000" tIns="45720" rIns="72000" bIns="4572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該当する事業類型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①我が国のイノベーション創出につながる共創型 </a:t>
            </a: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②日本の高度技術海外展開型 </a:t>
            </a:r>
            <a:r>
              <a:rPr kumimoji="1" lang="en-US" altLang="ja-JP" sz="1050">
                <a:solidFill>
                  <a:schemeClr val="tx2"/>
                </a:solidFill>
                <a:latin typeface="Meiryo UI" panose="020B0604030504040204" pitchFamily="50" charset="-128"/>
                <a:ea typeface="Meiryo UI" panose="020B0604030504040204" pitchFamily="50" charset="-128"/>
              </a:rPr>
              <a:t>/ </a:t>
            </a:r>
            <a:r>
              <a:rPr kumimoji="1" lang="ja-JP" altLang="en-US" sz="1050">
                <a:solidFill>
                  <a:schemeClr val="tx2"/>
                </a:solidFill>
                <a:latin typeface="Meiryo UI" panose="020B0604030504040204" pitchFamily="50" charset="-128"/>
                <a:ea typeface="Meiryo UI" panose="020B0604030504040204" pitchFamily="50" charset="-128"/>
              </a:rPr>
              <a:t>③サプライチェーン強靱化型</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endParaRPr kumimoji="1" lang="en-US" altLang="ja-JP" sz="1050"/>
          </a:p>
          <a:p>
            <a:endParaRPr kumimoji="1" lang="en-US" altLang="ja-JP" sz="1050"/>
          </a:p>
          <a:p>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endParaRPr kumimoji="1" lang="en-US" altLang="ja-JP" sz="1050">
              <a:solidFill>
                <a:schemeClr val="tx2"/>
              </a:solidFill>
              <a:latin typeface="Meiryo UI" panose="020B0604030504040204" pitchFamily="50" charset="-128"/>
              <a:ea typeface="Meiryo UI" panose="020B0604030504040204" pitchFamily="50" charset="-128"/>
            </a:endParaRPr>
          </a:p>
          <a:p>
            <a:r>
              <a:rPr kumimoji="1" lang="en-US" altLang="ja-JP" sz="1050"/>
              <a:t>【</a:t>
            </a:r>
            <a:r>
              <a:rPr kumimoji="1" lang="ja-JP" altLang="en-US" sz="1050"/>
              <a:t>該当する理由</a:t>
            </a:r>
            <a:r>
              <a:rPr kumimoji="1" lang="en-US" altLang="ja-JP" sz="1050"/>
              <a:t>】</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050"/>
              <a:t>XXX</a:t>
            </a:r>
            <a:r>
              <a:rPr kumimoji="1" lang="ja-JP" altLang="en-US" sz="1050"/>
              <a:t>・・・</a:t>
            </a:r>
          </a:p>
          <a:p>
            <a:endParaRPr kumimoji="1" lang="ja-JP" altLang="en-US" sz="1050"/>
          </a:p>
          <a:p>
            <a:endParaRPr kumimoji="1" lang="en-US" altLang="ja-JP" sz="1050"/>
          </a:p>
          <a:p>
            <a:endParaRPr kumimoji="1" lang="en-US" altLang="ja-JP" sz="1050"/>
          </a:p>
          <a:p>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endParaRPr kumimoji="1" lang="en-US" altLang="ja-JP" sz="1050"/>
          </a:p>
        </p:txBody>
      </p:sp>
      <p:cxnSp>
        <p:nvCxnSpPr>
          <p:cNvPr id="10" name="直線コネクタ 9">
            <a:extLst>
              <a:ext uri="{FF2B5EF4-FFF2-40B4-BE49-F238E27FC236}">
                <a16:creationId xmlns:a16="http://schemas.microsoft.com/office/drawing/2014/main" id="{CC128D57-4EAA-A26B-8227-7C4E795E5397}"/>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A8B56940-D08A-44D2-7B08-7DBA37A17E90}"/>
              </a:ext>
            </a:extLst>
          </p:cNvPr>
          <p:cNvSpPr/>
          <p:nvPr/>
        </p:nvSpPr>
        <p:spPr>
          <a:xfrm>
            <a:off x="512291" y="1495761"/>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事業分野（</a:t>
            </a:r>
            <a:r>
              <a:rPr kumimoji="1" lang="en-US" altLang="ja-JP" sz="1200" b="1">
                <a:solidFill>
                  <a:schemeClr val="tx2"/>
                </a:solidFill>
                <a:latin typeface="Meiryo UI" panose="020B0604030504040204" pitchFamily="50" charset="-128"/>
                <a:ea typeface="Meiryo UI" panose="020B0604030504040204" pitchFamily="50" charset="-128"/>
              </a:rPr>
              <a:t>①</a:t>
            </a:r>
            <a:r>
              <a:rPr kumimoji="1" lang="ja-JP" altLang="en-US" sz="1200" b="1">
                <a:solidFill>
                  <a:schemeClr val="tx2"/>
                </a:solidFill>
                <a:latin typeface="Meiryo UI" panose="020B0604030504040204" pitchFamily="50" charset="-128"/>
                <a:ea typeface="Meiryo UI" panose="020B0604030504040204" pitchFamily="50" charset="-128"/>
              </a:rPr>
              <a:t>・②・③）に該当する理由</a:t>
            </a:r>
          </a:p>
        </p:txBody>
      </p:sp>
      <p:sp>
        <p:nvSpPr>
          <p:cNvPr id="13" name="テキスト プレースホルダー 2">
            <a:extLst>
              <a:ext uri="{FF2B5EF4-FFF2-40B4-BE49-F238E27FC236}">
                <a16:creationId xmlns:a16="http://schemas.microsoft.com/office/drawing/2014/main" id="{04E15EB4-14B9-DB61-5803-119D6AFA77A4}"/>
              </a:ext>
            </a:extLst>
          </p:cNvPr>
          <p:cNvSpPr txBox="1">
            <a:spLocks/>
          </p:cNvSpPr>
          <p:nvPr/>
        </p:nvSpPr>
        <p:spPr>
          <a:xfrm>
            <a:off x="512292" y="1845251"/>
            <a:ext cx="4291198" cy="4644000"/>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該当する事業分野</a:t>
            </a:r>
            <a:r>
              <a:rPr kumimoji="1" lang="en-US" altLang="ja-JP" sz="1050">
                <a:solidFill>
                  <a:schemeClr val="tx2"/>
                </a:solidFill>
                <a:latin typeface="Meiryo UI" panose="020B0604030504040204" pitchFamily="50" charset="-128"/>
                <a:ea typeface="Meiryo UI" panose="020B0604030504040204" pitchFamily="50" charset="-128"/>
              </a:rPr>
              <a:t>】</a:t>
            </a:r>
          </a:p>
          <a:p>
            <a:pPr marL="180000" indent="-18000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①</a:t>
            </a:r>
            <a:r>
              <a:rPr kumimoji="1" lang="en-US" altLang="ja-JP" sz="1050">
                <a:solidFill>
                  <a:schemeClr val="tx2"/>
                </a:solidFill>
                <a:latin typeface="Meiryo UI" panose="020B0604030504040204" pitchFamily="50" charset="-128"/>
                <a:ea typeface="Meiryo UI" panose="020B0604030504040204" pitchFamily="50" charset="-128"/>
              </a:rPr>
              <a:t>GX</a:t>
            </a:r>
            <a:r>
              <a:rPr kumimoji="1" lang="ja-JP" altLang="en-US" sz="1050">
                <a:solidFill>
                  <a:schemeClr val="tx2"/>
                </a:solidFill>
                <a:latin typeface="Meiryo UI" panose="020B0604030504040204" pitchFamily="50" charset="-128"/>
                <a:ea typeface="Meiryo UI" panose="020B0604030504040204" pitchFamily="50" charset="-128"/>
              </a:rPr>
              <a:t>分野 </a:t>
            </a:r>
            <a:r>
              <a:rPr kumimoji="1" lang="en-US" altLang="ja-JP" sz="1050">
                <a:solidFill>
                  <a:schemeClr val="tx2"/>
                </a:solidFill>
                <a:latin typeface="Meiryo UI" panose="020B0604030504040204" pitchFamily="50" charset="-128"/>
                <a:ea typeface="Meiryo UI" panose="020B0604030504040204" pitchFamily="50" charset="-128"/>
              </a:rPr>
              <a:t>/ </a:t>
            </a:r>
            <a:r>
              <a:rPr kumimoji="1" lang="ja-JP" altLang="en-US" sz="1050">
                <a:solidFill>
                  <a:schemeClr val="tx2"/>
                </a:solidFill>
                <a:latin typeface="Meiryo UI" panose="020B0604030504040204" pitchFamily="50" charset="-128"/>
                <a:ea typeface="Meiryo UI" panose="020B0604030504040204" pitchFamily="50" charset="-128"/>
              </a:rPr>
              <a:t>②</a:t>
            </a:r>
            <a:r>
              <a:rPr kumimoji="1" lang="en-US" altLang="ja-JP" sz="1050">
                <a:solidFill>
                  <a:schemeClr val="tx2"/>
                </a:solidFill>
                <a:latin typeface="Meiryo UI" panose="020B0604030504040204" pitchFamily="50" charset="-128"/>
                <a:ea typeface="Meiryo UI" panose="020B0604030504040204" pitchFamily="50" charset="-128"/>
              </a:rPr>
              <a:t>DX</a:t>
            </a:r>
            <a:r>
              <a:rPr kumimoji="1" lang="ja-JP" altLang="en-US" sz="1050">
                <a:solidFill>
                  <a:schemeClr val="tx2"/>
                </a:solidFill>
                <a:latin typeface="Meiryo UI" panose="020B0604030504040204" pitchFamily="50" charset="-128"/>
                <a:ea typeface="Meiryo UI" panose="020B0604030504040204" pitchFamily="50" charset="-128"/>
              </a:rPr>
              <a:t>分野 </a:t>
            </a:r>
            <a:r>
              <a:rPr kumimoji="1" lang="en-US" altLang="ja-JP" sz="1050">
                <a:solidFill>
                  <a:schemeClr val="tx2"/>
                </a:solidFill>
                <a:latin typeface="Meiryo UI" panose="020B0604030504040204" pitchFamily="50" charset="-128"/>
                <a:ea typeface="Meiryo UI" panose="020B0604030504040204" pitchFamily="50" charset="-128"/>
              </a:rPr>
              <a:t>/ </a:t>
            </a:r>
            <a:r>
              <a:rPr kumimoji="1" lang="ja-JP" altLang="en-US" sz="1050">
                <a:solidFill>
                  <a:schemeClr val="tx2"/>
                </a:solidFill>
                <a:latin typeface="Meiryo UI" panose="020B0604030504040204" pitchFamily="50" charset="-128"/>
                <a:ea typeface="Meiryo UI" panose="020B0604030504040204" pitchFamily="50" charset="-128"/>
              </a:rPr>
              <a:t>③経済安保分野</a:t>
            </a:r>
            <a:endParaRPr kumimoji="1" lang="en-US" altLang="ja-JP" sz="1050">
              <a:solidFill>
                <a:schemeClr val="tx2"/>
              </a:solidFill>
              <a:latin typeface="Meiryo UI" panose="020B0604030504040204" pitchFamily="50" charset="-128"/>
              <a:ea typeface="Meiryo UI" panose="020B0604030504040204" pitchFamily="50" charset="-128"/>
            </a:endParaRPr>
          </a:p>
          <a:p>
            <a:pPr marL="180000" indent="-180000">
              <a:buFont typeface="Arial" panose="020B0604020202020204" pitchFamily="34" charset="0"/>
              <a:buChar char="•"/>
            </a:pPr>
            <a:endParaRPr kumimoji="1" lang="en-US" altLang="ja-JP" sz="1050"/>
          </a:p>
          <a:p>
            <a:pPr marL="180000" indent="-180000">
              <a:buFont typeface="Arial" panose="020B0604020202020204" pitchFamily="34" charset="0"/>
              <a:buChar char="•"/>
            </a:pPr>
            <a:endParaRPr kumimoji="1" lang="en-US" altLang="ja-JP" sz="1050">
              <a:solidFill>
                <a:schemeClr val="tx2"/>
              </a:solidFill>
              <a:latin typeface="Meiryo UI" panose="020B0604030504040204" pitchFamily="50" charset="-128"/>
              <a:ea typeface="Meiryo UI" panose="020B0604030504040204" pitchFamily="50" charset="-128"/>
            </a:endParaRPr>
          </a:p>
          <a:p>
            <a:endParaRPr kumimoji="1" lang="en-US" altLang="ja-JP" sz="1050"/>
          </a:p>
          <a:p>
            <a:endParaRPr kumimoji="1" lang="en-US" altLang="ja-JP" sz="1050"/>
          </a:p>
          <a:p>
            <a:pPr marL="180000" indent="-180000">
              <a:buFont typeface="Arial" panose="020B0604020202020204" pitchFamily="34" charset="0"/>
              <a:buChar char="•"/>
            </a:pPr>
            <a:endParaRPr kumimoji="1" lang="en-US" altLang="ja-JP" sz="1050">
              <a:solidFill>
                <a:schemeClr val="tx2"/>
              </a:solidFill>
              <a:latin typeface="Meiryo UI" panose="020B0604030504040204" pitchFamily="50" charset="-128"/>
              <a:ea typeface="Meiryo UI" panose="020B0604030504040204" pitchFamily="50" charset="-128"/>
            </a:endParaRPr>
          </a:p>
          <a:p>
            <a:r>
              <a:rPr kumimoji="1" lang="en-US" altLang="ja-JP" sz="1050"/>
              <a:t>【</a:t>
            </a:r>
            <a:r>
              <a:rPr kumimoji="1" lang="ja-JP" altLang="en-US" sz="1050"/>
              <a:t>該当する理由</a:t>
            </a:r>
            <a:r>
              <a:rPr kumimoji="1" lang="en-US" altLang="ja-JP" sz="1050"/>
              <a:t>】</a:t>
            </a:r>
          </a:p>
          <a:p>
            <a:pPr marL="180000" indent="-18000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 name="テキスト プレースホルダー 2">
            <a:extLst>
              <a:ext uri="{FF2B5EF4-FFF2-40B4-BE49-F238E27FC236}">
                <a16:creationId xmlns:a16="http://schemas.microsoft.com/office/drawing/2014/main" id="{AC3783BB-8FD1-1DC6-A830-51C09D41E05F}"/>
              </a:ext>
            </a:extLst>
          </p:cNvPr>
          <p:cNvSpPr txBox="1">
            <a:spLocks/>
          </p:cNvSpPr>
          <p:nvPr/>
        </p:nvSpPr>
        <p:spPr>
          <a:xfrm>
            <a:off x="510770" y="5219700"/>
            <a:ext cx="4291200" cy="1216615"/>
          </a:xfrm>
          <a:prstGeom prst="rect">
            <a:avLst/>
          </a:prstGeom>
          <a:solidFill>
            <a:schemeClr val="accent4"/>
          </a:solidFill>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ja-JP" altLang="en-US" sz="1050"/>
              <a:t>□　「経済施策を一体的に講ずることによる安全保障の確保の推進に関する</a:t>
            </a:r>
            <a:br>
              <a:rPr kumimoji="1" lang="en-US" altLang="ja-JP" sz="1050"/>
            </a:br>
            <a:r>
              <a:rPr kumimoji="1" lang="ja-JP" altLang="en-US" sz="1050"/>
              <a:t>　　　法律施行令」で指定された「金属鉱産物」に関する事業について応募する</a:t>
            </a:r>
          </a:p>
          <a:p>
            <a:r>
              <a:rPr kumimoji="1" lang="ja-JP" altLang="en-US" sz="1050"/>
              <a:t>　   </a:t>
            </a:r>
            <a:r>
              <a:rPr kumimoji="1" lang="en-US" altLang="ja-JP" sz="1050"/>
              <a:t>【</a:t>
            </a:r>
            <a:r>
              <a:rPr kumimoji="1" lang="ja-JP" altLang="en-US" sz="1050"/>
              <a:t>他の予算事業では実施できない理由</a:t>
            </a:r>
            <a:r>
              <a:rPr kumimoji="1" lang="en-US" altLang="ja-JP" sz="1050"/>
              <a:t>】</a:t>
            </a:r>
          </a:p>
          <a:p>
            <a:r>
              <a:rPr kumimoji="1" lang="ja-JP" altLang="en-US" sz="1050"/>
              <a:t>　　　</a:t>
            </a:r>
            <a:r>
              <a:rPr kumimoji="1" lang="en-US" altLang="ja-JP" sz="1050"/>
              <a:t>XXX</a:t>
            </a:r>
            <a:r>
              <a:rPr kumimoji="1" lang="ja-JP" altLang="en-US" sz="1050"/>
              <a:t>・・・</a:t>
            </a:r>
            <a:endParaRPr kumimoji="1" lang="en-US" altLang="ja-JP" sz="1050"/>
          </a:p>
        </p:txBody>
      </p:sp>
    </p:spTree>
    <p:extLst>
      <p:ext uri="{BB962C8B-B14F-4D97-AF65-F5344CB8AC3E}">
        <p14:creationId xmlns:p14="http://schemas.microsoft.com/office/powerpoint/2010/main" val="25964229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AA507C-AA21-E51D-49E8-CE7260EB20D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D7D46BA-934D-E5C8-A0A4-F045298E4F41}"/>
              </a:ext>
            </a:extLst>
          </p:cNvPr>
          <p:cNvSpPr>
            <a:spLocks noGrp="1"/>
          </p:cNvSpPr>
          <p:nvPr>
            <p:ph type="body" sz="quarter" idx="13"/>
          </p:nvPr>
        </p:nvSpPr>
        <p:spPr/>
        <p:txBody>
          <a:bodyPr/>
          <a:lstStyle/>
          <a:p>
            <a:r>
              <a:rPr kumimoji="1" lang="ja-JP" altLang="en-US"/>
              <a:t>２</a:t>
            </a:r>
            <a:r>
              <a:rPr kumimoji="1" lang="en-US" altLang="ja-JP"/>
              <a:t>. </a:t>
            </a:r>
            <a:r>
              <a:rPr kumimoji="1" lang="ja-JP" altLang="en-US"/>
              <a:t>経営戦略及び補助事業の位置づけ</a:t>
            </a:r>
            <a:endParaRPr kumimoji="1" lang="en-US" altLang="ja-JP"/>
          </a:p>
        </p:txBody>
      </p:sp>
    </p:spTree>
    <p:extLst>
      <p:ext uri="{BB962C8B-B14F-4D97-AF65-F5344CB8AC3E}">
        <p14:creationId xmlns:p14="http://schemas.microsoft.com/office/powerpoint/2010/main" val="42809669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6190DA8-55E9-30F7-B9F3-5A4FB9AC395A}"/>
              </a:ext>
            </a:extLst>
          </p:cNvPr>
          <p:cNvSpPr>
            <a:spLocks noGrp="1"/>
          </p:cNvSpPr>
          <p:nvPr>
            <p:ph type="body" sz="quarter" idx="15"/>
          </p:nvPr>
        </p:nvSpPr>
        <p:spPr/>
        <p:txBody>
          <a:bodyPr/>
          <a:lstStyle/>
          <a:p>
            <a:r>
              <a:rPr kumimoji="1" lang="ja-JP" altLang="en-US"/>
              <a:t>（スライドの内容を簡潔に記載してください）</a:t>
            </a:r>
            <a:endParaRPr kumimoji="1" lang="en-GB"/>
          </a:p>
        </p:txBody>
      </p:sp>
      <p:sp>
        <p:nvSpPr>
          <p:cNvPr id="4" name="テキスト プレースホルダー 3">
            <a:extLst>
              <a:ext uri="{FF2B5EF4-FFF2-40B4-BE49-F238E27FC236}">
                <a16:creationId xmlns:a16="http://schemas.microsoft.com/office/drawing/2014/main" id="{E31355B9-D6F1-D567-C4EA-BDFCA5AB0B3E}"/>
              </a:ext>
            </a:extLst>
          </p:cNvPr>
          <p:cNvSpPr>
            <a:spLocks noGrp="1"/>
          </p:cNvSpPr>
          <p:nvPr>
            <p:ph type="body" sz="quarter" idx="17"/>
          </p:nvPr>
        </p:nvSpPr>
        <p:spPr/>
        <p:txBody>
          <a:bodyPr/>
          <a:lstStyle/>
          <a:p>
            <a:r>
              <a:rPr kumimoji="1" lang="en-US" altLang="ja-JP"/>
              <a:t>2. </a:t>
            </a:r>
            <a:r>
              <a:rPr lang="ja-JP" altLang="en-US" sz="1200"/>
              <a:t>経営戦略及び補助事業の位置づけ</a:t>
            </a:r>
            <a:endParaRPr kumimoji="1" lang="en-GB"/>
          </a:p>
        </p:txBody>
      </p:sp>
      <p:sp>
        <p:nvSpPr>
          <p:cNvPr id="17" name="正方形/長方形 16">
            <a:extLst>
              <a:ext uri="{FF2B5EF4-FFF2-40B4-BE49-F238E27FC236}">
                <a16:creationId xmlns:a16="http://schemas.microsoft.com/office/drawing/2014/main" id="{36161827-63CB-AE7D-0683-06B44EE37EB7}"/>
              </a:ext>
            </a:extLst>
          </p:cNvPr>
          <p:cNvSpPr/>
          <p:nvPr/>
        </p:nvSpPr>
        <p:spPr>
          <a:xfrm>
            <a:off x="510775" y="1495322"/>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長期成長ビジョン・経営戦略</a:t>
            </a:r>
          </a:p>
        </p:txBody>
      </p:sp>
      <p:sp>
        <p:nvSpPr>
          <p:cNvPr id="18" name="テキスト プレースホルダー 2">
            <a:extLst>
              <a:ext uri="{FF2B5EF4-FFF2-40B4-BE49-F238E27FC236}">
                <a16:creationId xmlns:a16="http://schemas.microsoft.com/office/drawing/2014/main" id="{81EF9679-776A-A608-0EF7-577D806EC88E}"/>
              </a:ext>
            </a:extLst>
          </p:cNvPr>
          <p:cNvSpPr txBox="1">
            <a:spLocks/>
          </p:cNvSpPr>
          <p:nvPr/>
        </p:nvSpPr>
        <p:spPr>
          <a:xfrm>
            <a:off x="512292" y="1845251"/>
            <a:ext cx="4291197" cy="4644449"/>
          </a:xfrm>
          <a:prstGeom prst="rect">
            <a:avLst/>
          </a:prstGeom>
          <a:noFill/>
        </p:spPr>
        <p:txBody>
          <a:bodyPr lIns="72000" rIns="72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a:t>
            </a:r>
          </a:p>
        </p:txBody>
      </p:sp>
      <p:sp>
        <p:nvSpPr>
          <p:cNvPr id="5" name="正方形/長方形 4">
            <a:extLst>
              <a:ext uri="{FF2B5EF4-FFF2-40B4-BE49-F238E27FC236}">
                <a16:creationId xmlns:a16="http://schemas.microsoft.com/office/drawing/2014/main" id="{2F25AF5D-1A94-F2CC-2091-B2A632C976D3}"/>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1,9</a:t>
            </a:r>
            <a:endParaRPr kumimoji="1" lang="ja-JP" altLang="en-US" sz="1200" b="1">
              <a:solidFill>
                <a:schemeClr val="bg1"/>
              </a:solidFill>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4F6FAAE8-F9A6-89C1-6501-54DD28C1E81D}"/>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2BAC0CE5-0FAA-AEF8-C122-A5BAFCBDEA0E}"/>
              </a:ext>
            </a:extLst>
          </p:cNvPr>
          <p:cNvSpPr/>
          <p:nvPr/>
        </p:nvSpPr>
        <p:spPr>
          <a:xfrm>
            <a:off x="5102509" y="1495761"/>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経営戦略における補助事業の位置づけ</a:t>
            </a:r>
          </a:p>
        </p:txBody>
      </p:sp>
      <p:sp>
        <p:nvSpPr>
          <p:cNvPr id="21" name="テキスト プレースホルダー 2">
            <a:extLst>
              <a:ext uri="{FF2B5EF4-FFF2-40B4-BE49-F238E27FC236}">
                <a16:creationId xmlns:a16="http://schemas.microsoft.com/office/drawing/2014/main" id="{E029E336-8D89-6393-C682-771416327505}"/>
              </a:ext>
            </a:extLst>
          </p:cNvPr>
          <p:cNvSpPr txBox="1">
            <a:spLocks/>
          </p:cNvSpPr>
          <p:nvPr/>
        </p:nvSpPr>
        <p:spPr>
          <a:xfrm>
            <a:off x="5102510" y="1845251"/>
            <a:ext cx="4291198" cy="4644000"/>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a:t>
            </a:r>
          </a:p>
        </p:txBody>
      </p:sp>
    </p:spTree>
    <p:extLst>
      <p:ext uri="{BB962C8B-B14F-4D97-AF65-F5344CB8AC3E}">
        <p14:creationId xmlns:p14="http://schemas.microsoft.com/office/powerpoint/2010/main" val="4078445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0CEDE-98AE-FBCC-C382-E89FF860B5F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1E28B6D-4021-4A2E-AC9D-4CA1DEA3B512}"/>
              </a:ext>
            </a:extLst>
          </p:cNvPr>
          <p:cNvSpPr>
            <a:spLocks noGrp="1"/>
          </p:cNvSpPr>
          <p:nvPr>
            <p:ph type="body" sz="quarter" idx="13"/>
          </p:nvPr>
        </p:nvSpPr>
        <p:spPr/>
        <p:txBody>
          <a:bodyPr/>
          <a:lstStyle/>
          <a:p>
            <a:r>
              <a:rPr kumimoji="1" lang="ja-JP" altLang="en-US"/>
              <a:t>３</a:t>
            </a:r>
            <a:r>
              <a:rPr kumimoji="1" lang="en-US" altLang="ja-JP"/>
              <a:t>. </a:t>
            </a:r>
            <a:r>
              <a:rPr kumimoji="1" lang="ja-JP" altLang="en-US"/>
              <a:t>補助事業の内容</a:t>
            </a:r>
            <a:endParaRPr kumimoji="1" lang="en-US" altLang="ja-JP"/>
          </a:p>
        </p:txBody>
      </p:sp>
    </p:spTree>
    <p:extLst>
      <p:ext uri="{BB962C8B-B14F-4D97-AF65-F5344CB8AC3E}">
        <p14:creationId xmlns:p14="http://schemas.microsoft.com/office/powerpoint/2010/main" val="24896450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14181-C499-FE7D-EC67-B4E20EF0453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27B3D29-90A2-C55E-2DDC-1F2D642CA8B7}"/>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graphicFrame>
        <p:nvGraphicFramePr>
          <p:cNvPr id="5" name="表 4">
            <a:extLst>
              <a:ext uri="{FF2B5EF4-FFF2-40B4-BE49-F238E27FC236}">
                <a16:creationId xmlns:a16="http://schemas.microsoft.com/office/drawing/2014/main" id="{94582E61-9548-4213-C40D-0F94A0A8417E}"/>
              </a:ext>
            </a:extLst>
          </p:cNvPr>
          <p:cNvGraphicFramePr>
            <a:graphicFrameLocks noGrp="1"/>
          </p:cNvGraphicFramePr>
          <p:nvPr>
            <p:extLst>
              <p:ext uri="{D42A27DB-BD31-4B8C-83A1-F6EECF244321}">
                <p14:modId xmlns:p14="http://schemas.microsoft.com/office/powerpoint/2010/main" val="3818933756"/>
              </p:ext>
            </p:extLst>
          </p:nvPr>
        </p:nvGraphicFramePr>
        <p:xfrm>
          <a:off x="514200" y="1493597"/>
          <a:ext cx="8877600" cy="1008000"/>
        </p:xfrm>
        <a:graphic>
          <a:graphicData uri="http://schemas.openxmlformats.org/drawingml/2006/table">
            <a:tbl>
              <a:tblPr firstRow="1" bandRow="1">
                <a:tableStyleId>{69012ECD-51FC-41F1-AA8D-1B2483CD663E}</a:tableStyleId>
              </a:tblPr>
              <a:tblGrid>
                <a:gridCol w="88776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実証終了時点での理想像</a:t>
                      </a:r>
                      <a:endParaRPr kumimoji="1" lang="en-US" altLang="ja-JP"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684000">
                <a:tc>
                  <a:txBody>
                    <a:bodyPr/>
                    <a:lstStyle/>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6" name="表 15">
            <a:extLst>
              <a:ext uri="{FF2B5EF4-FFF2-40B4-BE49-F238E27FC236}">
                <a16:creationId xmlns:a16="http://schemas.microsoft.com/office/drawing/2014/main" id="{98236F54-2739-B4D5-EAD4-B071E32AFBAA}"/>
              </a:ext>
            </a:extLst>
          </p:cNvPr>
          <p:cNvGraphicFramePr>
            <a:graphicFrameLocks noGrp="1"/>
          </p:cNvGraphicFramePr>
          <p:nvPr>
            <p:extLst>
              <p:ext uri="{D42A27DB-BD31-4B8C-83A1-F6EECF244321}">
                <p14:modId xmlns:p14="http://schemas.microsoft.com/office/powerpoint/2010/main" val="1710694102"/>
              </p:ext>
            </p:extLst>
          </p:nvPr>
        </p:nvGraphicFramePr>
        <p:xfrm>
          <a:off x="567981"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26FF2313-1820-C249-A820-881F1ABFB3B7}"/>
              </a:ext>
            </a:extLst>
          </p:cNvPr>
          <p:cNvGraphicFramePr>
            <a:graphicFrameLocks noGrp="1"/>
          </p:cNvGraphicFramePr>
          <p:nvPr>
            <p:extLst>
              <p:ext uri="{D42A27DB-BD31-4B8C-83A1-F6EECF244321}">
                <p14:modId xmlns:p14="http://schemas.microsoft.com/office/powerpoint/2010/main" val="149609680"/>
              </p:ext>
            </p:extLst>
          </p:nvPr>
        </p:nvGraphicFramePr>
        <p:xfrm>
          <a:off x="566483" y="4941861"/>
          <a:ext cx="2844000" cy="1547838"/>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8">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9" name="テキスト プレースホルダー 2">
            <a:extLst>
              <a:ext uri="{FF2B5EF4-FFF2-40B4-BE49-F238E27FC236}">
                <a16:creationId xmlns:a16="http://schemas.microsoft.com/office/drawing/2014/main" id="{1CCFE3D0-7A0B-6502-A3B0-C79A69391BBF}"/>
              </a:ext>
            </a:extLst>
          </p:cNvPr>
          <p:cNvSpPr txBox="1">
            <a:spLocks/>
          </p:cNvSpPr>
          <p:nvPr/>
        </p:nvSpPr>
        <p:spPr>
          <a:xfrm>
            <a:off x="510381"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【XXX</a:t>
            </a:r>
            <a:r>
              <a:rPr kumimoji="1" lang="ja-JP" altLang="en-US" sz="1200" b="1"/>
              <a:t>に関する仮説検証</a:t>
            </a:r>
            <a:r>
              <a:rPr kumimoji="1" lang="en-US" altLang="ja-JP" sz="1200" b="1"/>
              <a:t>】</a:t>
            </a:r>
          </a:p>
        </p:txBody>
      </p:sp>
      <p:sp>
        <p:nvSpPr>
          <p:cNvPr id="34" name="テキスト プレースホルダー 2">
            <a:extLst>
              <a:ext uri="{FF2B5EF4-FFF2-40B4-BE49-F238E27FC236}">
                <a16:creationId xmlns:a16="http://schemas.microsoft.com/office/drawing/2014/main" id="{E5B78970-9F15-E1CB-8EB1-433A0D9C30FC}"/>
              </a:ext>
            </a:extLst>
          </p:cNvPr>
          <p:cNvSpPr txBox="1">
            <a:spLocks/>
          </p:cNvSpPr>
          <p:nvPr/>
        </p:nvSpPr>
        <p:spPr>
          <a:xfrm>
            <a:off x="347149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【XXX</a:t>
            </a:r>
            <a:r>
              <a:rPr kumimoji="1" lang="ja-JP" altLang="en-US" sz="1200" b="1"/>
              <a:t>に関する仮説検証</a:t>
            </a:r>
            <a:r>
              <a:rPr kumimoji="1" lang="en-US" altLang="ja-JP" sz="1200" b="1"/>
              <a:t>】</a:t>
            </a:r>
          </a:p>
        </p:txBody>
      </p:sp>
      <p:sp>
        <p:nvSpPr>
          <p:cNvPr id="35" name="テキスト プレースホルダー 2">
            <a:extLst>
              <a:ext uri="{FF2B5EF4-FFF2-40B4-BE49-F238E27FC236}">
                <a16:creationId xmlns:a16="http://schemas.microsoft.com/office/drawing/2014/main" id="{1F780388-1692-CE04-688B-8D8B290703E5}"/>
              </a:ext>
            </a:extLst>
          </p:cNvPr>
          <p:cNvSpPr txBox="1">
            <a:spLocks/>
          </p:cNvSpPr>
          <p:nvPr/>
        </p:nvSpPr>
        <p:spPr>
          <a:xfrm>
            <a:off x="643260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【XXX</a:t>
            </a:r>
            <a:r>
              <a:rPr kumimoji="1" lang="ja-JP" altLang="en-US" sz="1200" b="1"/>
              <a:t>に関する仮説検証</a:t>
            </a:r>
            <a:r>
              <a:rPr kumimoji="1" lang="en-US" altLang="ja-JP" sz="1200" b="1"/>
              <a:t>】</a:t>
            </a:r>
          </a:p>
        </p:txBody>
      </p:sp>
      <p:graphicFrame>
        <p:nvGraphicFramePr>
          <p:cNvPr id="39" name="表 38">
            <a:extLst>
              <a:ext uri="{FF2B5EF4-FFF2-40B4-BE49-F238E27FC236}">
                <a16:creationId xmlns:a16="http://schemas.microsoft.com/office/drawing/2014/main" id="{B90D3854-8AFC-3679-6BAD-E6377ED01408}"/>
              </a:ext>
            </a:extLst>
          </p:cNvPr>
          <p:cNvGraphicFramePr>
            <a:graphicFrameLocks noGrp="1"/>
          </p:cNvGraphicFramePr>
          <p:nvPr>
            <p:extLst>
              <p:ext uri="{D42A27DB-BD31-4B8C-83A1-F6EECF244321}">
                <p14:modId xmlns:p14="http://schemas.microsoft.com/office/powerpoint/2010/main" val="2168629039"/>
              </p:ext>
            </p:extLst>
          </p:nvPr>
        </p:nvGraphicFramePr>
        <p:xfrm>
          <a:off x="3529090"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5" name="表 44">
            <a:extLst>
              <a:ext uri="{FF2B5EF4-FFF2-40B4-BE49-F238E27FC236}">
                <a16:creationId xmlns:a16="http://schemas.microsoft.com/office/drawing/2014/main" id="{0F7ACAC3-6E82-F1C2-BEF1-9AC79B807093}"/>
              </a:ext>
            </a:extLst>
          </p:cNvPr>
          <p:cNvGraphicFramePr>
            <a:graphicFrameLocks noGrp="1"/>
          </p:cNvGraphicFramePr>
          <p:nvPr>
            <p:extLst>
              <p:ext uri="{D42A27DB-BD31-4B8C-83A1-F6EECF244321}">
                <p14:modId xmlns:p14="http://schemas.microsoft.com/office/powerpoint/2010/main" val="1460902846"/>
              </p:ext>
            </p:extLst>
          </p:nvPr>
        </p:nvGraphicFramePr>
        <p:xfrm>
          <a:off x="6490200"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8" name="表 47">
            <a:extLst>
              <a:ext uri="{FF2B5EF4-FFF2-40B4-BE49-F238E27FC236}">
                <a16:creationId xmlns:a16="http://schemas.microsoft.com/office/drawing/2014/main" id="{1D68E3B7-A7CE-E069-EE39-D7DB9BFE066E}"/>
              </a:ext>
            </a:extLst>
          </p:cNvPr>
          <p:cNvGraphicFramePr>
            <a:graphicFrameLocks noGrp="1"/>
          </p:cNvGraphicFramePr>
          <p:nvPr>
            <p:extLst>
              <p:ext uri="{D42A27DB-BD31-4B8C-83A1-F6EECF244321}">
                <p14:modId xmlns:p14="http://schemas.microsoft.com/office/powerpoint/2010/main" val="3910166242"/>
              </p:ext>
            </p:extLst>
          </p:nvPr>
        </p:nvGraphicFramePr>
        <p:xfrm>
          <a:off x="3529090" y="4941861"/>
          <a:ext cx="2844000" cy="1547839"/>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9">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54" name="表 53">
            <a:extLst>
              <a:ext uri="{FF2B5EF4-FFF2-40B4-BE49-F238E27FC236}">
                <a16:creationId xmlns:a16="http://schemas.microsoft.com/office/drawing/2014/main" id="{71F835DB-3E84-B1EA-68A6-2645B5E3181F}"/>
              </a:ext>
            </a:extLst>
          </p:cNvPr>
          <p:cNvGraphicFramePr>
            <a:graphicFrameLocks noGrp="1"/>
          </p:cNvGraphicFramePr>
          <p:nvPr>
            <p:extLst>
              <p:ext uri="{D42A27DB-BD31-4B8C-83A1-F6EECF244321}">
                <p14:modId xmlns:p14="http://schemas.microsoft.com/office/powerpoint/2010/main" val="180688302"/>
              </p:ext>
            </p:extLst>
          </p:nvPr>
        </p:nvGraphicFramePr>
        <p:xfrm>
          <a:off x="6490200" y="4941861"/>
          <a:ext cx="2844000" cy="1547839"/>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9">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7" name="テキスト プレースホルダー 16">
            <a:extLst>
              <a:ext uri="{FF2B5EF4-FFF2-40B4-BE49-F238E27FC236}">
                <a16:creationId xmlns:a16="http://schemas.microsoft.com/office/drawing/2014/main" id="{CA79C11F-0A28-3787-1AB7-A20FC2CA0CF1}"/>
              </a:ext>
            </a:extLst>
          </p:cNvPr>
          <p:cNvSpPr>
            <a:spLocks noGrp="1"/>
          </p:cNvSpPr>
          <p:nvPr>
            <p:ph type="body" sz="quarter" idx="17"/>
          </p:nvPr>
        </p:nvSpPr>
        <p:spPr/>
        <p:txBody>
          <a:bodyPr/>
          <a:lstStyle/>
          <a:p>
            <a:r>
              <a:rPr kumimoji="1" lang="en-GB" altLang="ja-JP"/>
              <a:t>3-1. </a:t>
            </a:r>
            <a:r>
              <a:rPr kumimoji="1" lang="ja-JP" altLang="en-US"/>
              <a:t>実証事業のねらい</a:t>
            </a:r>
            <a:endParaRPr kumimoji="1" lang="en-GB" altLang="ja-JP"/>
          </a:p>
        </p:txBody>
      </p:sp>
      <p:sp>
        <p:nvSpPr>
          <p:cNvPr id="4" name="正方形/長方形 3">
            <a:extLst>
              <a:ext uri="{FF2B5EF4-FFF2-40B4-BE49-F238E27FC236}">
                <a16:creationId xmlns:a16="http://schemas.microsoft.com/office/drawing/2014/main" id="{407E0CF2-4BDD-AAAC-CF3C-F9A2E27A6A45}"/>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a:t>
            </a:r>
            <a:endParaRPr kumimoji="1" lang="ja-JP" altLang="en-US" sz="1200" b="1">
              <a:solidFill>
                <a:schemeClr val="bg1"/>
              </a:solidFill>
              <a:latin typeface="Meiryo UI" panose="020B0604030504040204" pitchFamily="50" charset="-128"/>
              <a:ea typeface="Meiryo UI" panose="020B0604030504040204" pitchFamily="50" charset="-128"/>
            </a:endParaRPr>
          </a:p>
        </p:txBody>
      </p:sp>
      <p:cxnSp>
        <p:nvCxnSpPr>
          <p:cNvPr id="7" name="コネクタ: カギ線 6">
            <a:extLst>
              <a:ext uri="{FF2B5EF4-FFF2-40B4-BE49-F238E27FC236}">
                <a16:creationId xmlns:a16="http://schemas.microsoft.com/office/drawing/2014/main" id="{B153E8D6-80B5-16EE-3295-BCFE8DDB44AF}"/>
              </a:ext>
            </a:extLst>
          </p:cNvPr>
          <p:cNvCxnSpPr>
            <a:cxnSpLocks/>
            <a:stCxn id="5" idx="2"/>
            <a:endCxn id="19" idx="0"/>
          </p:cNvCxnSpPr>
          <p:nvPr/>
        </p:nvCxnSpPr>
        <p:spPr>
          <a:xfrm rot="5400000">
            <a:off x="3244807" y="1246772"/>
            <a:ext cx="453368" cy="2963019"/>
          </a:xfrm>
          <a:prstGeom prst="bentConnector3">
            <a:avLst>
              <a:gd name="adj1" fmla="val 50000"/>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4" name="コネクタ: カギ線 13">
            <a:extLst>
              <a:ext uri="{FF2B5EF4-FFF2-40B4-BE49-F238E27FC236}">
                <a16:creationId xmlns:a16="http://schemas.microsoft.com/office/drawing/2014/main" id="{460819F0-D0A5-9CB6-1BAE-58B2EAF67E8C}"/>
              </a:ext>
            </a:extLst>
          </p:cNvPr>
          <p:cNvCxnSpPr>
            <a:cxnSpLocks/>
            <a:stCxn id="5" idx="2"/>
            <a:endCxn id="35" idx="0"/>
          </p:cNvCxnSpPr>
          <p:nvPr/>
        </p:nvCxnSpPr>
        <p:spPr>
          <a:xfrm rot="16200000" flipH="1">
            <a:off x="6205916" y="1248681"/>
            <a:ext cx="453368" cy="2959200"/>
          </a:xfrm>
          <a:prstGeom prst="bentConnector3">
            <a:avLst>
              <a:gd name="adj1" fmla="val 50000"/>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0F27B031-C2FF-2E35-15C2-FAFBE60C5B3B}"/>
              </a:ext>
            </a:extLst>
          </p:cNvPr>
          <p:cNvCxnSpPr>
            <a:endCxn id="34" idx="0"/>
          </p:cNvCxnSpPr>
          <p:nvPr/>
        </p:nvCxnSpPr>
        <p:spPr>
          <a:xfrm flipH="1">
            <a:off x="4951090" y="2501596"/>
            <a:ext cx="6994" cy="453369"/>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713777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 name="CUSTOMLAYOUT" val="F"/>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１">
  <a:themeElements>
    <a:clrScheme name="ユーザー定義 1">
      <a:dk1>
        <a:srgbClr val="2E2E38"/>
      </a:dk1>
      <a:lt1>
        <a:srgbClr val="FFFFFF"/>
      </a:lt1>
      <a:dk2>
        <a:srgbClr val="2E2E38"/>
      </a:dk2>
      <a:lt2>
        <a:srgbClr val="1493D2"/>
      </a:lt2>
      <a:accent1>
        <a:srgbClr val="747480"/>
      </a:accent1>
      <a:accent2>
        <a:srgbClr val="1493D2"/>
      </a:accent2>
      <a:accent3>
        <a:srgbClr val="C4C4CD"/>
      </a:accent3>
      <a:accent4>
        <a:srgbClr val="E2E2E6"/>
      </a:accent4>
      <a:accent5>
        <a:srgbClr val="1A1A24"/>
      </a:accent5>
      <a:accent6>
        <a:srgbClr val="F6F6FA"/>
      </a:accent6>
      <a:hlink>
        <a:srgbClr val="155CB4"/>
      </a:hlink>
      <a:folHlink>
        <a:srgbClr val="155CB4"/>
      </a:folHlink>
    </a:clrScheme>
    <a:fontScheme name="Meiryo UI">
      <a:majorFont>
        <a:latin typeface="Meiryo UI"/>
        <a:ea typeface="Meiryo UI"/>
        <a:cs typeface=""/>
      </a:majorFont>
      <a:minorFont>
        <a:latin typeface="Meiryo UI"/>
        <a:ea typeface="Meiryo UI"/>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lumMod val="40000"/>
            <a:lumOff val="60000"/>
          </a:schemeClr>
        </a:solidFill>
        <a:ln w="9525" cap="rnd" cmpd="sng" algn="ctr">
          <a:solidFill>
            <a:schemeClr val="accent1"/>
          </a:solidFill>
          <a:prstDash val="solid"/>
          <a:round/>
          <a:headEnd type="none" w="med" len="med"/>
          <a:tailEnd type="none" w="med" len="med"/>
        </a:ln>
      </a:spPr>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defPPr algn="ctr" defTabSz="742950">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2_１">
  <a:themeElements>
    <a:clrScheme name="ユーザー定義 1">
      <a:dk1>
        <a:srgbClr val="2E2E38"/>
      </a:dk1>
      <a:lt1>
        <a:srgbClr val="FFFFFF"/>
      </a:lt1>
      <a:dk2>
        <a:srgbClr val="2E2E38"/>
      </a:dk2>
      <a:lt2>
        <a:srgbClr val="1493D2"/>
      </a:lt2>
      <a:accent1>
        <a:srgbClr val="747480"/>
      </a:accent1>
      <a:accent2>
        <a:srgbClr val="1493D2"/>
      </a:accent2>
      <a:accent3>
        <a:srgbClr val="C4C4CD"/>
      </a:accent3>
      <a:accent4>
        <a:srgbClr val="E2E2E6"/>
      </a:accent4>
      <a:accent5>
        <a:srgbClr val="1A1A24"/>
      </a:accent5>
      <a:accent6>
        <a:srgbClr val="F6F6FA"/>
      </a:accent6>
      <a:hlink>
        <a:srgbClr val="155CB4"/>
      </a:hlink>
      <a:folHlink>
        <a:srgbClr val="155CB4"/>
      </a:folHlink>
    </a:clrScheme>
    <a:fontScheme name="Meiryo UI">
      <a:majorFont>
        <a:latin typeface="Meiryo UI"/>
        <a:ea typeface="Meiryo UI"/>
        <a:cs typeface=""/>
      </a:majorFont>
      <a:minorFont>
        <a:latin typeface="Meiryo UI"/>
        <a:ea typeface="Meiryo UI"/>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lumMod val="40000"/>
            <a:lumOff val="60000"/>
          </a:schemeClr>
        </a:solidFill>
        <a:ln w="9525" cap="rnd" cmpd="sng" algn="ctr">
          <a:solidFill>
            <a:schemeClr val="accent1"/>
          </a:solidFill>
          <a:prstDash val="solid"/>
          <a:round/>
          <a:headEnd type="none" w="med" len="med"/>
          <a:tailEnd type="none" w="med" len="med"/>
        </a:ln>
      </a:spPr>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defPPr algn="ctr" defTabSz="742950">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3.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b0330bd-d287-4316-ac20-0d3a21cf11ae" xsi:nil="true"/>
    <lcf76f155ced4ddcb4097134ff3c332f xmlns="ce61cf5d-e61d-490a-be32-32f82cb38e7e">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20C96519509A2248BC40FDFB54F68140" ma:contentTypeVersion="12" ma:contentTypeDescription="新しいドキュメントを作成します。" ma:contentTypeScope="" ma:versionID="1b81f21f34f4b9a740222367999de825">
  <xsd:schema xmlns:xsd="http://www.w3.org/2001/XMLSchema" xmlns:xs="http://www.w3.org/2001/XMLSchema" xmlns:p="http://schemas.microsoft.com/office/2006/metadata/properties" xmlns:ns2="ce61cf5d-e61d-490a-be32-32f82cb38e7e" xmlns:ns3="bb0330bd-d287-4316-ac20-0d3a21cf11ae" targetNamespace="http://schemas.microsoft.com/office/2006/metadata/properties" ma:root="true" ma:fieldsID="8b31d2a6a450e94f038bd3fe494d27a3" ns2:_="" ns3:_="">
    <xsd:import namespace="ce61cf5d-e61d-490a-be32-32f82cb38e7e"/>
    <xsd:import namespace="bb0330bd-d287-4316-ac20-0d3a21cf11a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61cf5d-e61d-490a-be32-32f82cb38e7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画像タグ" ma:readOnly="false" ma:fieldId="{5cf76f15-5ced-4ddc-b409-7134ff3c332f}" ma:taxonomyMulti="true" ma:sspId="33ef62f9-2e07-484b-bd79-00aec90129fe"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b0330bd-d287-4316-ac20-0d3a21cf11ae"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979dffa5-cc74-41d3-96a4-c48d30319c36}" ma:internalName="TaxCatchAll" ma:showField="CatchAllData" ma:web="bb0330bd-d287-4316-ac20-0d3a21cf11a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7B87307-8A03-4C5D-86C8-FB9B6B64A26C}">
  <ds:schemaRefs>
    <ds:schemaRef ds:uri="http://schemas.microsoft.com/sharepoint/v3/contenttype/forms"/>
  </ds:schemaRefs>
</ds:datastoreItem>
</file>

<file path=customXml/itemProps2.xml><?xml version="1.0" encoding="utf-8"?>
<ds:datastoreItem xmlns:ds="http://schemas.openxmlformats.org/officeDocument/2006/customXml" ds:itemID="{522E180D-E084-4C5E-B78E-8BD273D63600}">
  <ds:schemaRefs>
    <ds:schemaRef ds:uri="bb0330bd-d287-4316-ac20-0d3a21cf11ae"/>
    <ds:schemaRef ds:uri="ce61cf5d-e61d-490a-be32-32f82cb38e7e"/>
    <ds:schemaRef ds:uri="http://schemas.microsoft.com/office/2006/metadata/properties"/>
    <ds:schemaRef ds:uri="http://schemas.microsoft.com/office/infopath/2007/PartnerControls"/>
    <ds:schemaRef ds:uri="http://www.w3.org/2000/xmlns/"/>
    <ds:schemaRef ds:uri="http://www.w3.org/2001/XMLSchema-instance"/>
  </ds:schemaRefs>
</ds:datastoreItem>
</file>

<file path=customXml/itemProps3.xml><?xml version="1.0" encoding="utf-8"?>
<ds:datastoreItem xmlns:ds="http://schemas.openxmlformats.org/officeDocument/2006/customXml" ds:itemID="{4181F076-32E2-405B-88FC-44E40E51DC59}">
  <ds:schemaRefs>
    <ds:schemaRef ds:uri="bb0330bd-d287-4316-ac20-0d3a21cf11ae"/>
    <ds:schemaRef ds:uri="ce61cf5d-e61d-490a-be32-32f82cb38e7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6</TotalTime>
  <Words>2560</Words>
  <Application>Microsoft Office PowerPoint</Application>
  <PresentationFormat>A4 210 x 297 mm</PresentationFormat>
  <Paragraphs>598</Paragraphs>
  <Slides>29</Slides>
  <Notes>10</Notes>
  <HiddenSlides>0</HiddenSlides>
  <MMClips>0</MMClips>
  <ScaleCrop>false</ScaleCrop>
  <HeadingPairs>
    <vt:vector size="10" baseType="variant">
      <vt:variant>
        <vt:lpstr>使用されているフォント</vt:lpstr>
      </vt:variant>
      <vt:variant>
        <vt:i4>5</vt:i4>
      </vt:variant>
      <vt:variant>
        <vt:lpstr>テーマ</vt:lpstr>
      </vt:variant>
      <vt:variant>
        <vt:i4>2</vt:i4>
      </vt:variant>
      <vt:variant>
        <vt:lpstr>埋め込まれた OLE サーバー</vt:lpstr>
      </vt:variant>
      <vt:variant>
        <vt:i4>1</vt:i4>
      </vt:variant>
      <vt:variant>
        <vt:lpstr>スライド タイトル</vt:lpstr>
      </vt:variant>
      <vt:variant>
        <vt:i4>29</vt:i4>
      </vt:variant>
      <vt:variant>
        <vt:lpstr>目的別スライド ショー</vt:lpstr>
      </vt:variant>
      <vt:variant>
        <vt:i4>1</vt:i4>
      </vt:variant>
    </vt:vector>
  </HeadingPairs>
  <TitlesOfParts>
    <vt:vector size="38" baseType="lpstr">
      <vt:lpstr>Meiryo UI</vt:lpstr>
      <vt:lpstr>ＭＳ ゴシック</vt:lpstr>
      <vt:lpstr>Arial</vt:lpstr>
      <vt:lpstr>Trebuchet MS</vt:lpstr>
      <vt:lpstr>Wingdings</vt:lpstr>
      <vt:lpstr>1_１</vt:lpstr>
      <vt:lpstr>2_１</vt:lpstr>
      <vt:lpstr>think-cell スライド</vt:lpstr>
      <vt:lpstr>様式２ 事業計画書</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様式２ 事業計画書</dc:title>
  <cp:revision>6</cp:revision>
  <dcterms:created xsi:type="dcterms:W3CDTF">2024-01-26T05:17:31Z</dcterms:created>
  <dcterms:modified xsi:type="dcterms:W3CDTF">2025-09-18T04:24:37Z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0x01010020C96519509A2248BC40FDFB54F68140</vt:lpwstr>
  </property>
  <property fmtid="{D5CDD505-2E9C-101B-9397-08002B2CF9AE}" pid="3" name="MediaServiceImageTags">
    <vt:lpwstr/>
  </property>
  <property fmtid="{D5CDD505-2E9C-101B-9397-08002B2CF9AE}" pid="4" name="WppReportDate">
    <vt:lpwstr/>
  </property>
  <property fmtid="{D5CDD505-2E9C-101B-9397-08002B2CF9AE}" pid="5" name="WppReportVersion">
    <vt:lpwstr>Version 1.0</vt:lpwstr>
  </property>
  <property fmtid="{D5CDD505-2E9C-101B-9397-08002B2CF9AE}" pid="6" name="WppReportDraft">
    <vt:lpwstr>(Draft)</vt:lpwstr>
  </property>
  <property fmtid="{D5CDD505-2E9C-101B-9397-08002B2CF9AE}" pid="7" name="WppReportCurrencySymbol">
    <vt:lpwstr>¥</vt:lpwstr>
  </property>
  <property fmtid="{D5CDD505-2E9C-101B-9397-08002B2CF9AE}" pid="8" name="WppReportDashboardTitleText">
    <vt:lpwstr>Dashboard</vt:lpwstr>
  </property>
  <property fmtid="{D5CDD505-2E9C-101B-9397-08002B2CF9AE}" pid="9" name="WppReportShortPageNumberFormat">
    <vt:lpwstr>Page &lt;#&gt;</vt:lpwstr>
  </property>
  <property fmtid="{D5CDD505-2E9C-101B-9397-08002B2CF9AE}" pid="10" name="WppReportLongPageNumberFormat">
    <vt:lpwstr>Page &lt;#&gt; of &lt;PageCount&gt;</vt:lpwstr>
  </property>
  <property fmtid="{D5CDD505-2E9C-101B-9397-08002B2CF9AE}" pid="11" name="WppReportTocTitleText">
    <vt:lpwstr>Table of contents</vt:lpwstr>
  </property>
  <property fmtid="{D5CDD505-2E9C-101B-9397-08002B2CF9AE}" pid="12" name="WppReportIsTocUpdateRecommended">
    <vt:bool>true</vt:bool>
  </property>
  <property fmtid="{D5CDD505-2E9C-101B-9397-08002B2CF9AE}" pid="13" name="WppReportPropertiesLastWrittenToDocument">
    <vt:filetime>2024-03-08T01:58:54Z</vt:filetime>
  </property>
  <property fmtid="{D5CDD505-2E9C-101B-9397-08002B2CF9AE}" pid="14" name="Order">
    <vt:r8>4612900</vt:r8>
  </property>
  <property fmtid="{D5CDD505-2E9C-101B-9397-08002B2CF9AE}" pid="15" name="xd_Signature">
    <vt:bool>false</vt:bool>
  </property>
  <property fmtid="{D5CDD505-2E9C-101B-9397-08002B2CF9AE}" pid="16" name="SharedWithUsers">
    <vt:lpwstr>12;#Tadaomi Igarashi;#16;#Satoshi Nanri;#287;#Takuya Funahashi;#290;#Shiomi Matsumoto</vt:lpwstr>
  </property>
  <property fmtid="{D5CDD505-2E9C-101B-9397-08002B2CF9AE}" pid="17" name="xd_ProgID">
    <vt:lpwstr/>
  </property>
  <property fmtid="{D5CDD505-2E9C-101B-9397-08002B2CF9AE}" pid="18" name="ComplianceAssetId">
    <vt:lpwstr/>
  </property>
  <property fmtid="{D5CDD505-2E9C-101B-9397-08002B2CF9AE}" pid="19" name="TemplateUrl">
    <vt:lpwstr/>
  </property>
  <property fmtid="{D5CDD505-2E9C-101B-9397-08002B2CF9AE}" pid="20" name="_ExtendedDescription">
    <vt:lpwstr/>
  </property>
  <property fmtid="{D5CDD505-2E9C-101B-9397-08002B2CF9AE}" pid="21" name="TriggerFlowInfo">
    <vt:lpwstr/>
  </property>
</Properties>
</file>